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3" r:id="rId3"/>
    <p:sldMasterId id="2147483678" r:id="rId4"/>
    <p:sldMasterId id="2147483693" r:id="rId5"/>
    <p:sldMasterId id="2147483708" r:id="rId6"/>
    <p:sldMasterId id="2147483723" r:id="rId7"/>
    <p:sldMasterId id="2147483738" r:id="rId8"/>
    <p:sldMasterId id="2147483753" r:id="rId9"/>
    <p:sldMasterId id="2147483768" r:id="rId10"/>
    <p:sldMasterId id="2147483783" r:id="rId11"/>
    <p:sldMasterId id="2147483798" r:id="rId12"/>
    <p:sldMasterId id="2147483813" r:id="rId13"/>
    <p:sldMasterId id="2147483828" r:id="rId14"/>
    <p:sldMasterId id="2147483843" r:id="rId15"/>
    <p:sldMasterId id="2147483858" r:id="rId16"/>
    <p:sldMasterId id="2147483873" r:id="rId17"/>
    <p:sldMasterId id="2147483888" r:id="rId18"/>
    <p:sldMasterId id="2147483903" r:id="rId19"/>
    <p:sldMasterId id="2147483918" r:id="rId20"/>
    <p:sldMasterId id="2147483933" r:id="rId21"/>
    <p:sldMasterId id="2147483948" r:id="rId22"/>
    <p:sldMasterId id="2147483963" r:id="rId23"/>
    <p:sldMasterId id="2147483978" r:id="rId24"/>
    <p:sldMasterId id="2147483993" r:id="rId25"/>
    <p:sldMasterId id="2147484008" r:id="rId26"/>
    <p:sldMasterId id="2147484023" r:id="rId27"/>
    <p:sldMasterId id="2147484038" r:id="rId28"/>
    <p:sldMasterId id="2147484053" r:id="rId29"/>
    <p:sldMasterId id="2147484068" r:id="rId30"/>
    <p:sldMasterId id="2147484083" r:id="rId31"/>
    <p:sldMasterId id="2147484098" r:id="rId32"/>
    <p:sldMasterId id="2147484113" r:id="rId33"/>
    <p:sldMasterId id="2147484128" r:id="rId34"/>
    <p:sldMasterId id="2147484143" r:id="rId35"/>
    <p:sldMasterId id="2147484158" r:id="rId36"/>
    <p:sldMasterId id="2147484170" r:id="rId37"/>
    <p:sldMasterId id="2147484182" r:id="rId38"/>
    <p:sldMasterId id="2147484194" r:id="rId39"/>
    <p:sldMasterId id="2147484206" r:id="rId40"/>
  </p:sldMasterIdLst>
  <p:notesMasterIdLst>
    <p:notesMasterId r:id="rId46"/>
  </p:notesMasterIdLst>
  <p:sldIdLst>
    <p:sldId id="666" r:id="rId41"/>
    <p:sldId id="349" r:id="rId42"/>
    <p:sldId id="350" r:id="rId43"/>
    <p:sldId id="351" r:id="rId44"/>
    <p:sldId id="292" r:id="rId45"/>
    <p:sldId id="352" r:id="rId47"/>
    <p:sldId id="330" r:id="rId48"/>
    <p:sldId id="260" r:id="rId49"/>
    <p:sldId id="353" r:id="rId50"/>
    <p:sldId id="375" r:id="rId51"/>
    <p:sldId id="261" r:id="rId52"/>
    <p:sldId id="263" r:id="rId53"/>
    <p:sldId id="444" r:id="rId54"/>
    <p:sldId id="448" r:id="rId55"/>
    <p:sldId id="265" r:id="rId56"/>
    <p:sldId id="449" r:id="rId57"/>
    <p:sldId id="344" r:id="rId58"/>
    <p:sldId id="355" r:id="rId59"/>
    <p:sldId id="266" r:id="rId60"/>
    <p:sldId id="345" r:id="rId61"/>
    <p:sldId id="577" r:id="rId62"/>
    <p:sldId id="356" r:id="rId63"/>
    <p:sldId id="267" r:id="rId64"/>
    <p:sldId id="346" r:id="rId65"/>
    <p:sldId id="576" r:id="rId66"/>
    <p:sldId id="358" r:id="rId67"/>
    <p:sldId id="296" r:id="rId68"/>
    <p:sldId id="347" r:id="rId69"/>
    <p:sldId id="348" r:id="rId70"/>
    <p:sldId id="268" r:id="rId71"/>
    <p:sldId id="359" r:id="rId72"/>
    <p:sldId id="270" r:id="rId73"/>
    <p:sldId id="450" r:id="rId74"/>
    <p:sldId id="299" r:id="rId75"/>
    <p:sldId id="451" r:id="rId76"/>
    <p:sldId id="306" r:id="rId77"/>
    <p:sldId id="271" r:id="rId78"/>
    <p:sldId id="300" r:id="rId79"/>
    <p:sldId id="447" r:id="rId80"/>
    <p:sldId id="301" r:id="rId81"/>
    <p:sldId id="303" r:id="rId82"/>
    <p:sldId id="302" r:id="rId83"/>
    <p:sldId id="452" r:id="rId84"/>
    <p:sldId id="304" r:id="rId85"/>
    <p:sldId id="339" r:id="rId86"/>
    <p:sldId id="471" r:id="rId87"/>
    <p:sldId id="364" r:id="rId88"/>
    <p:sldId id="374" r:id="rId89"/>
    <p:sldId id="319" r:id="rId90"/>
    <p:sldId id="578" r:id="rId91"/>
    <p:sldId id="273" r:id="rId92"/>
    <p:sldId id="274" r:id="rId93"/>
    <p:sldId id="320" r:id="rId94"/>
    <p:sldId id="324" r:id="rId95"/>
    <p:sldId id="325" r:id="rId96"/>
    <p:sldId id="326" r:id="rId97"/>
    <p:sldId id="775" r:id="rId98"/>
    <p:sldId id="327" r:id="rId99"/>
    <p:sldId id="341" r:id="rId100"/>
    <p:sldId id="453" r:id="rId101"/>
    <p:sldId id="278" r:id="rId102"/>
    <p:sldId id="363" r:id="rId103"/>
    <p:sldId id="315" r:id="rId104"/>
    <p:sldId id="517" r:id="rId105"/>
    <p:sldId id="518" r:id="rId106"/>
    <p:sldId id="519" r:id="rId107"/>
    <p:sldId id="520" r:id="rId108"/>
    <p:sldId id="521" r:id="rId109"/>
    <p:sldId id="522" r:id="rId110"/>
    <p:sldId id="523" r:id="rId111"/>
    <p:sldId id="524" r:id="rId112"/>
    <p:sldId id="525" r:id="rId113"/>
    <p:sldId id="526" r:id="rId114"/>
    <p:sldId id="529" r:id="rId115"/>
    <p:sldId id="530" r:id="rId116"/>
    <p:sldId id="527" r:id="rId117"/>
    <p:sldId id="279" r:id="rId118"/>
    <p:sldId id="316" r:id="rId119"/>
    <p:sldId id="373" r:id="rId120"/>
    <p:sldId id="776" r:id="rId121"/>
    <p:sldId id="372" r:id="rId122"/>
    <p:sldId id="342" r:id="rId123"/>
    <p:sldId id="283" r:id="rId124"/>
    <p:sldId id="284" r:id="rId125"/>
    <p:sldId id="313" r:id="rId126"/>
    <p:sldId id="314" r:id="rId127"/>
    <p:sldId id="328" r:id="rId128"/>
    <p:sldId id="329" r:id="rId129"/>
    <p:sldId id="343" r:id="rId130"/>
    <p:sldId id="285" r:id="rId131"/>
    <p:sldId id="286" r:id="rId132"/>
    <p:sldId id="287" r:id="rId133"/>
    <p:sldId id="312" r:id="rId134"/>
    <p:sldId id="288" r:id="rId135"/>
    <p:sldId id="552" r:id="rId136"/>
    <p:sldId id="553" r:id="rId137"/>
    <p:sldId id="554" r:id="rId138"/>
    <p:sldId id="777" r:id="rId139"/>
    <p:sldId id="556" r:id="rId140"/>
    <p:sldId id="558" r:id="rId141"/>
    <p:sldId id="557" r:id="rId142"/>
    <p:sldId id="559" r:id="rId143"/>
    <p:sldId id="561" r:id="rId144"/>
    <p:sldId id="560" r:id="rId145"/>
    <p:sldId id="562" r:id="rId146"/>
    <p:sldId id="565" r:id="rId147"/>
    <p:sldId id="566" r:id="rId148"/>
    <p:sldId id="567" r:id="rId149"/>
    <p:sldId id="563" r:id="rId150"/>
    <p:sldId id="564" r:id="rId151"/>
    <p:sldId id="321" r:id="rId152"/>
  </p:sldIdLst>
  <p:sldSz cx="9144000" cy="6858000" type="screen4x3"/>
  <p:notesSz cx="6858000" cy="9144000"/>
  <p:custDataLst>
    <p:tags r:id="rId156"/>
  </p:custDataLst>
  <p:defaultTextStyle>
    <a:defPPr>
      <a:defRPr lang="zh-CN"/>
    </a:defPPr>
    <a:lvl1pPr marL="0" lvl="0"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B00000"/>
    <a:srgbClr val="EBFFFF"/>
    <a:srgbClr val="E4C9FF"/>
    <a:srgbClr val="E7FFE7"/>
    <a:srgbClr val="660066"/>
    <a:srgbClr val="00FF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51"/>
    <p:restoredTop sz="92947"/>
  </p:normalViewPr>
  <p:slideViewPr>
    <p:cSldViewPr showGuides="1">
      <p:cViewPr varScale="1">
        <p:scale>
          <a:sx n="107" d="100"/>
          <a:sy n="107" d="100"/>
        </p:scale>
        <p:origin x="1758" y="96"/>
      </p:cViewPr>
      <p:guideLst>
        <p:guide orient="horz" pos="2184"/>
        <p:guide pos="2930"/>
      </p:guideLst>
    </p:cSldViewPr>
  </p:slideViewPr>
  <p:outlineViewPr>
    <p:cViewPr>
      <p:scale>
        <a:sx n="33" d="100"/>
        <a:sy n="33" d="100"/>
      </p:scale>
      <p:origin x="0" y="0"/>
    </p:cViewPr>
  </p:outlin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slide" Target="slides/slide58.xml"/><Relationship Id="rId98" Type="http://schemas.openxmlformats.org/officeDocument/2006/relationships/slide" Target="slides/slide57.xml"/><Relationship Id="rId97" Type="http://schemas.openxmlformats.org/officeDocument/2006/relationships/slide" Target="slides/slide56.xml"/><Relationship Id="rId96" Type="http://schemas.openxmlformats.org/officeDocument/2006/relationships/slide" Target="slides/slide55.xml"/><Relationship Id="rId95" Type="http://schemas.openxmlformats.org/officeDocument/2006/relationships/slide" Target="slides/slide54.xml"/><Relationship Id="rId94" Type="http://schemas.openxmlformats.org/officeDocument/2006/relationships/slide" Target="slides/slide53.xml"/><Relationship Id="rId93" Type="http://schemas.openxmlformats.org/officeDocument/2006/relationships/slide" Target="slides/slide52.xml"/><Relationship Id="rId92" Type="http://schemas.openxmlformats.org/officeDocument/2006/relationships/slide" Target="slides/slide51.xml"/><Relationship Id="rId91" Type="http://schemas.openxmlformats.org/officeDocument/2006/relationships/slide" Target="slides/slide50.xml"/><Relationship Id="rId90" Type="http://schemas.openxmlformats.org/officeDocument/2006/relationships/slide" Target="slides/slide49.xml"/><Relationship Id="rId9" Type="http://schemas.openxmlformats.org/officeDocument/2006/relationships/slideMaster" Target="slideMasters/slideMaster8.xml"/><Relationship Id="rId89" Type="http://schemas.openxmlformats.org/officeDocument/2006/relationships/slide" Target="slides/slide48.xml"/><Relationship Id="rId88" Type="http://schemas.openxmlformats.org/officeDocument/2006/relationships/slide" Target="slides/slide47.xml"/><Relationship Id="rId87" Type="http://schemas.openxmlformats.org/officeDocument/2006/relationships/slide" Target="slides/slide46.xml"/><Relationship Id="rId86" Type="http://schemas.openxmlformats.org/officeDocument/2006/relationships/slide" Target="slides/slide45.xml"/><Relationship Id="rId85" Type="http://schemas.openxmlformats.org/officeDocument/2006/relationships/slide" Target="slides/slide44.xml"/><Relationship Id="rId84" Type="http://schemas.openxmlformats.org/officeDocument/2006/relationships/slide" Target="slides/slide43.xml"/><Relationship Id="rId83" Type="http://schemas.openxmlformats.org/officeDocument/2006/relationships/slide" Target="slides/slide42.xml"/><Relationship Id="rId82" Type="http://schemas.openxmlformats.org/officeDocument/2006/relationships/slide" Target="slides/slide41.xml"/><Relationship Id="rId81" Type="http://schemas.openxmlformats.org/officeDocument/2006/relationships/slide" Target="slides/slide40.xml"/><Relationship Id="rId80" Type="http://schemas.openxmlformats.org/officeDocument/2006/relationships/slide" Target="slides/slide39.xml"/><Relationship Id="rId8" Type="http://schemas.openxmlformats.org/officeDocument/2006/relationships/slideMaster" Target="slideMasters/slideMaster7.xml"/><Relationship Id="rId79" Type="http://schemas.openxmlformats.org/officeDocument/2006/relationships/slide" Target="slides/slide38.xml"/><Relationship Id="rId78" Type="http://schemas.openxmlformats.org/officeDocument/2006/relationships/slide" Target="slides/slide37.xml"/><Relationship Id="rId77" Type="http://schemas.openxmlformats.org/officeDocument/2006/relationships/slide" Target="slides/slide36.xml"/><Relationship Id="rId76" Type="http://schemas.openxmlformats.org/officeDocument/2006/relationships/slide" Target="slides/slide35.xml"/><Relationship Id="rId75" Type="http://schemas.openxmlformats.org/officeDocument/2006/relationships/slide" Target="slides/slide34.xml"/><Relationship Id="rId74" Type="http://schemas.openxmlformats.org/officeDocument/2006/relationships/slide" Target="slides/slide33.xml"/><Relationship Id="rId73" Type="http://schemas.openxmlformats.org/officeDocument/2006/relationships/slide" Target="slides/slide32.xml"/><Relationship Id="rId72" Type="http://schemas.openxmlformats.org/officeDocument/2006/relationships/slide" Target="slides/slide31.xml"/><Relationship Id="rId71" Type="http://schemas.openxmlformats.org/officeDocument/2006/relationships/slide" Target="slides/slide30.xml"/><Relationship Id="rId70" Type="http://schemas.openxmlformats.org/officeDocument/2006/relationships/slide" Target="slides/slide29.xml"/><Relationship Id="rId7" Type="http://schemas.openxmlformats.org/officeDocument/2006/relationships/slideMaster" Target="slideMasters/slideMaster6.xml"/><Relationship Id="rId69" Type="http://schemas.openxmlformats.org/officeDocument/2006/relationships/slide" Target="slides/slide28.xml"/><Relationship Id="rId68" Type="http://schemas.openxmlformats.org/officeDocument/2006/relationships/slide" Target="slides/slide27.xml"/><Relationship Id="rId67" Type="http://schemas.openxmlformats.org/officeDocument/2006/relationships/slide" Target="slides/slide26.xml"/><Relationship Id="rId66" Type="http://schemas.openxmlformats.org/officeDocument/2006/relationships/slide" Target="slides/slide25.xml"/><Relationship Id="rId65" Type="http://schemas.openxmlformats.org/officeDocument/2006/relationships/slide" Target="slides/slide24.xml"/><Relationship Id="rId64" Type="http://schemas.openxmlformats.org/officeDocument/2006/relationships/slide" Target="slides/slide23.xml"/><Relationship Id="rId63" Type="http://schemas.openxmlformats.org/officeDocument/2006/relationships/slide" Target="slides/slide22.xml"/><Relationship Id="rId62" Type="http://schemas.openxmlformats.org/officeDocument/2006/relationships/slide" Target="slides/slide21.xml"/><Relationship Id="rId61" Type="http://schemas.openxmlformats.org/officeDocument/2006/relationships/slide" Target="slides/slide20.xml"/><Relationship Id="rId60" Type="http://schemas.openxmlformats.org/officeDocument/2006/relationships/slide" Target="slides/slide19.xml"/><Relationship Id="rId6" Type="http://schemas.openxmlformats.org/officeDocument/2006/relationships/slideMaster" Target="slideMasters/slideMaster5.xml"/><Relationship Id="rId59" Type="http://schemas.openxmlformats.org/officeDocument/2006/relationships/slide" Target="slides/slide18.xml"/><Relationship Id="rId58" Type="http://schemas.openxmlformats.org/officeDocument/2006/relationships/slide" Target="slides/slide17.xml"/><Relationship Id="rId57" Type="http://schemas.openxmlformats.org/officeDocument/2006/relationships/slide" Target="slides/slide16.xml"/><Relationship Id="rId56" Type="http://schemas.openxmlformats.org/officeDocument/2006/relationships/slide" Target="slides/slide15.xml"/><Relationship Id="rId55" Type="http://schemas.openxmlformats.org/officeDocument/2006/relationships/slide" Target="slides/slide14.xml"/><Relationship Id="rId54" Type="http://schemas.openxmlformats.org/officeDocument/2006/relationships/slide" Target="slides/slide13.xml"/><Relationship Id="rId53" Type="http://schemas.openxmlformats.org/officeDocument/2006/relationships/slide" Target="slides/slide12.xml"/><Relationship Id="rId52" Type="http://schemas.openxmlformats.org/officeDocument/2006/relationships/slide" Target="slides/slide11.xml"/><Relationship Id="rId51" Type="http://schemas.openxmlformats.org/officeDocument/2006/relationships/slide" Target="slides/slide10.xml"/><Relationship Id="rId50" Type="http://schemas.openxmlformats.org/officeDocument/2006/relationships/slide" Target="slides/slide9.xml"/><Relationship Id="rId5" Type="http://schemas.openxmlformats.org/officeDocument/2006/relationships/slideMaster" Target="slideMasters/slideMaster4.xml"/><Relationship Id="rId49" Type="http://schemas.openxmlformats.org/officeDocument/2006/relationships/slide" Target="slides/slide8.xml"/><Relationship Id="rId48" Type="http://schemas.openxmlformats.org/officeDocument/2006/relationships/slide" Target="slides/slide7.xml"/><Relationship Id="rId47" Type="http://schemas.openxmlformats.org/officeDocument/2006/relationships/slide" Target="slides/slide6.xml"/><Relationship Id="rId46" Type="http://schemas.openxmlformats.org/officeDocument/2006/relationships/notesMaster" Target="notesMasters/notesMaster1.xml"/><Relationship Id="rId45" Type="http://schemas.openxmlformats.org/officeDocument/2006/relationships/slide" Target="slides/slide5.xml"/><Relationship Id="rId44" Type="http://schemas.openxmlformats.org/officeDocument/2006/relationships/slide" Target="slides/slide4.xml"/><Relationship Id="rId43" Type="http://schemas.openxmlformats.org/officeDocument/2006/relationships/slide" Target="slides/slide3.xml"/><Relationship Id="rId42" Type="http://schemas.openxmlformats.org/officeDocument/2006/relationships/slide" Target="slides/slide2.xml"/><Relationship Id="rId41" Type="http://schemas.openxmlformats.org/officeDocument/2006/relationships/slide" Target="slides/slide1.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6" Type="http://schemas.openxmlformats.org/officeDocument/2006/relationships/tags" Target="tags/tag3.xml"/><Relationship Id="rId155" Type="http://schemas.openxmlformats.org/officeDocument/2006/relationships/tableStyles" Target="tableStyles.xml"/><Relationship Id="rId154" Type="http://schemas.openxmlformats.org/officeDocument/2006/relationships/viewProps" Target="viewProps.xml"/><Relationship Id="rId153" Type="http://schemas.openxmlformats.org/officeDocument/2006/relationships/presProps" Target="presProps.xml"/><Relationship Id="rId152" Type="http://schemas.openxmlformats.org/officeDocument/2006/relationships/slide" Target="slides/slide111.xml"/><Relationship Id="rId151" Type="http://schemas.openxmlformats.org/officeDocument/2006/relationships/slide" Target="slides/slide110.xml"/><Relationship Id="rId150" Type="http://schemas.openxmlformats.org/officeDocument/2006/relationships/slide" Target="slides/slide109.xml"/><Relationship Id="rId15" Type="http://schemas.openxmlformats.org/officeDocument/2006/relationships/slideMaster" Target="slideMasters/slideMaster14.xml"/><Relationship Id="rId149" Type="http://schemas.openxmlformats.org/officeDocument/2006/relationships/slide" Target="slides/slide108.xml"/><Relationship Id="rId148" Type="http://schemas.openxmlformats.org/officeDocument/2006/relationships/slide" Target="slides/slide107.xml"/><Relationship Id="rId147" Type="http://schemas.openxmlformats.org/officeDocument/2006/relationships/slide" Target="slides/slide106.xml"/><Relationship Id="rId146" Type="http://schemas.openxmlformats.org/officeDocument/2006/relationships/slide" Target="slides/slide105.xml"/><Relationship Id="rId145" Type="http://schemas.openxmlformats.org/officeDocument/2006/relationships/slide" Target="slides/slide104.xml"/><Relationship Id="rId144" Type="http://schemas.openxmlformats.org/officeDocument/2006/relationships/slide" Target="slides/slide103.xml"/><Relationship Id="rId143" Type="http://schemas.openxmlformats.org/officeDocument/2006/relationships/slide" Target="slides/slide102.xml"/><Relationship Id="rId142" Type="http://schemas.openxmlformats.org/officeDocument/2006/relationships/slide" Target="slides/slide101.xml"/><Relationship Id="rId141" Type="http://schemas.openxmlformats.org/officeDocument/2006/relationships/slide" Target="slides/slide100.xml"/><Relationship Id="rId140" Type="http://schemas.openxmlformats.org/officeDocument/2006/relationships/slide" Target="slides/slide99.xml"/><Relationship Id="rId14" Type="http://schemas.openxmlformats.org/officeDocument/2006/relationships/slideMaster" Target="slideMasters/slideMaster13.xml"/><Relationship Id="rId139" Type="http://schemas.openxmlformats.org/officeDocument/2006/relationships/slide" Target="slides/slide98.xml"/><Relationship Id="rId138" Type="http://schemas.openxmlformats.org/officeDocument/2006/relationships/slide" Target="slides/slide97.xml"/><Relationship Id="rId137" Type="http://schemas.openxmlformats.org/officeDocument/2006/relationships/slide" Target="slides/slide96.xml"/><Relationship Id="rId136" Type="http://schemas.openxmlformats.org/officeDocument/2006/relationships/slide" Target="slides/slide95.xml"/><Relationship Id="rId135" Type="http://schemas.openxmlformats.org/officeDocument/2006/relationships/slide" Target="slides/slide94.xml"/><Relationship Id="rId134" Type="http://schemas.openxmlformats.org/officeDocument/2006/relationships/slide" Target="slides/slide93.xml"/><Relationship Id="rId133" Type="http://schemas.openxmlformats.org/officeDocument/2006/relationships/slide" Target="slides/slide92.xml"/><Relationship Id="rId132" Type="http://schemas.openxmlformats.org/officeDocument/2006/relationships/slide" Target="slides/slide91.xml"/><Relationship Id="rId131" Type="http://schemas.openxmlformats.org/officeDocument/2006/relationships/slide" Target="slides/slide90.xml"/><Relationship Id="rId130" Type="http://schemas.openxmlformats.org/officeDocument/2006/relationships/slide" Target="slides/slide89.xml"/><Relationship Id="rId13" Type="http://schemas.openxmlformats.org/officeDocument/2006/relationships/slideMaster" Target="slideMasters/slideMaster12.xml"/><Relationship Id="rId129" Type="http://schemas.openxmlformats.org/officeDocument/2006/relationships/slide" Target="slides/slide88.xml"/><Relationship Id="rId128" Type="http://schemas.openxmlformats.org/officeDocument/2006/relationships/slide" Target="slides/slide87.xml"/><Relationship Id="rId127" Type="http://schemas.openxmlformats.org/officeDocument/2006/relationships/slide" Target="slides/slide86.xml"/><Relationship Id="rId126" Type="http://schemas.openxmlformats.org/officeDocument/2006/relationships/slide" Target="slides/slide85.xml"/><Relationship Id="rId125" Type="http://schemas.openxmlformats.org/officeDocument/2006/relationships/slide" Target="slides/slide84.xml"/><Relationship Id="rId124" Type="http://schemas.openxmlformats.org/officeDocument/2006/relationships/slide" Target="slides/slide83.xml"/><Relationship Id="rId123" Type="http://schemas.openxmlformats.org/officeDocument/2006/relationships/slide" Target="slides/slide82.xml"/><Relationship Id="rId122" Type="http://schemas.openxmlformats.org/officeDocument/2006/relationships/slide" Target="slides/slide81.xml"/><Relationship Id="rId121" Type="http://schemas.openxmlformats.org/officeDocument/2006/relationships/slide" Target="slides/slide80.xml"/><Relationship Id="rId120" Type="http://schemas.openxmlformats.org/officeDocument/2006/relationships/slide" Target="slides/slide79.xml"/><Relationship Id="rId12" Type="http://schemas.openxmlformats.org/officeDocument/2006/relationships/slideMaster" Target="slideMasters/slideMaster11.xml"/><Relationship Id="rId119" Type="http://schemas.openxmlformats.org/officeDocument/2006/relationships/slide" Target="slides/slide78.xml"/><Relationship Id="rId118" Type="http://schemas.openxmlformats.org/officeDocument/2006/relationships/slide" Target="slides/slide77.xml"/><Relationship Id="rId117" Type="http://schemas.openxmlformats.org/officeDocument/2006/relationships/slide" Target="slides/slide76.xml"/><Relationship Id="rId116" Type="http://schemas.openxmlformats.org/officeDocument/2006/relationships/slide" Target="slides/slide75.xml"/><Relationship Id="rId115" Type="http://schemas.openxmlformats.org/officeDocument/2006/relationships/slide" Target="slides/slide74.xml"/><Relationship Id="rId114" Type="http://schemas.openxmlformats.org/officeDocument/2006/relationships/slide" Target="slides/slide73.xml"/><Relationship Id="rId113" Type="http://schemas.openxmlformats.org/officeDocument/2006/relationships/slide" Target="slides/slide72.xml"/><Relationship Id="rId112" Type="http://schemas.openxmlformats.org/officeDocument/2006/relationships/slide" Target="slides/slide71.xml"/><Relationship Id="rId111" Type="http://schemas.openxmlformats.org/officeDocument/2006/relationships/slide" Target="slides/slide70.xml"/><Relationship Id="rId110" Type="http://schemas.openxmlformats.org/officeDocument/2006/relationships/slide" Target="slides/slide69.xml"/><Relationship Id="rId11" Type="http://schemas.openxmlformats.org/officeDocument/2006/relationships/slideMaster" Target="slideMasters/slideMaster10.xml"/><Relationship Id="rId109" Type="http://schemas.openxmlformats.org/officeDocument/2006/relationships/slide" Target="slides/slide68.xml"/><Relationship Id="rId108" Type="http://schemas.openxmlformats.org/officeDocument/2006/relationships/slide" Target="slides/slide67.xml"/><Relationship Id="rId107" Type="http://schemas.openxmlformats.org/officeDocument/2006/relationships/slide" Target="slides/slide66.xml"/><Relationship Id="rId106" Type="http://schemas.openxmlformats.org/officeDocument/2006/relationships/slide" Target="slides/slide65.xml"/><Relationship Id="rId105" Type="http://schemas.openxmlformats.org/officeDocument/2006/relationships/slide" Target="slides/slide64.xml"/><Relationship Id="rId104" Type="http://schemas.openxmlformats.org/officeDocument/2006/relationships/slide" Target="slides/slide63.xml"/><Relationship Id="rId103" Type="http://schemas.openxmlformats.org/officeDocument/2006/relationships/slide" Target="slides/slide62.xml"/><Relationship Id="rId102" Type="http://schemas.openxmlformats.org/officeDocument/2006/relationships/slide" Target="slides/slide61.xml"/><Relationship Id="rId101" Type="http://schemas.openxmlformats.org/officeDocument/2006/relationships/slide" Target="slides/slide60.xml"/><Relationship Id="rId100" Type="http://schemas.openxmlformats.org/officeDocument/2006/relationships/slide" Target="slides/slide5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43.emf"/><Relationship Id="rId8" Type="http://schemas.openxmlformats.org/officeDocument/2006/relationships/image" Target="../media/image42.emf"/><Relationship Id="rId7" Type="http://schemas.openxmlformats.org/officeDocument/2006/relationships/image" Target="../media/image41.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 Id="rId3" Type="http://schemas.openxmlformats.org/officeDocument/2006/relationships/image" Target="../media/image37.wmf"/><Relationship Id="rId2" Type="http://schemas.openxmlformats.org/officeDocument/2006/relationships/image" Target="../media/image36.wmf"/><Relationship Id="rId14" Type="http://schemas.openxmlformats.org/officeDocument/2006/relationships/image" Target="../media/image48.wmf"/><Relationship Id="rId13" Type="http://schemas.openxmlformats.org/officeDocument/2006/relationships/image" Target="../media/image47.wmf"/><Relationship Id="rId12" Type="http://schemas.openxmlformats.org/officeDocument/2006/relationships/image" Target="../media/image46.wmf"/><Relationship Id="rId11" Type="http://schemas.openxmlformats.org/officeDocument/2006/relationships/image" Target="../media/image45.wmf"/><Relationship Id="rId10" Type="http://schemas.openxmlformats.org/officeDocument/2006/relationships/image" Target="../media/image44.wmf"/><Relationship Id="rId1" Type="http://schemas.openxmlformats.org/officeDocument/2006/relationships/image" Target="../media/image35.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48.wmf"/><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7" Type="http://schemas.openxmlformats.org/officeDocument/2006/relationships/image" Target="../media/image59.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64.wmf"/><Relationship Id="rId4" Type="http://schemas.openxmlformats.org/officeDocument/2006/relationships/image" Target="../media/image63.wmf"/><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73.wmf"/><Relationship Id="rId8" Type="http://schemas.openxmlformats.org/officeDocument/2006/relationships/image" Target="../media/image72.wmf"/><Relationship Id="rId7" Type="http://schemas.openxmlformats.org/officeDocument/2006/relationships/image" Target="../media/image71.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 Id="rId3" Type="http://schemas.openxmlformats.org/officeDocument/2006/relationships/image" Target="../media/image67.wmf"/><Relationship Id="rId2" Type="http://schemas.openxmlformats.org/officeDocument/2006/relationships/image" Target="../media/image66.wmf"/><Relationship Id="rId10" Type="http://schemas.openxmlformats.org/officeDocument/2006/relationships/image" Target="../media/image74.wmf"/><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79.wmf"/><Relationship Id="rId4" Type="http://schemas.openxmlformats.org/officeDocument/2006/relationships/image" Target="../media/image78.wmf"/><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84.wmf"/><Relationship Id="rId4" Type="http://schemas.openxmlformats.org/officeDocument/2006/relationships/image" Target="../media/image83.wmf"/><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18.vml.rels><?xml version="1.0" encoding="UTF-8" standalone="yes"?>
<Relationships xmlns="http://schemas.openxmlformats.org/package/2006/relationships"><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102.wmf"/><Relationship Id="rId8" Type="http://schemas.openxmlformats.org/officeDocument/2006/relationships/image" Target="../media/image101.wmf"/><Relationship Id="rId7" Type="http://schemas.openxmlformats.org/officeDocument/2006/relationships/image" Target="../media/image100.wmf"/><Relationship Id="rId6" Type="http://schemas.openxmlformats.org/officeDocument/2006/relationships/image" Target="../media/image99.emf"/><Relationship Id="rId5" Type="http://schemas.openxmlformats.org/officeDocument/2006/relationships/image" Target="../media/image98.wmf"/><Relationship Id="rId4" Type="http://schemas.openxmlformats.org/officeDocument/2006/relationships/image" Target="../media/image97.wmf"/><Relationship Id="rId3" Type="http://schemas.openxmlformats.org/officeDocument/2006/relationships/image" Target="../media/image96.emf"/><Relationship Id="rId2" Type="http://schemas.openxmlformats.org/officeDocument/2006/relationships/image" Target="../media/image95.wmf"/><Relationship Id="rId13" Type="http://schemas.openxmlformats.org/officeDocument/2006/relationships/image" Target="../media/image106.wmf"/><Relationship Id="rId12" Type="http://schemas.openxmlformats.org/officeDocument/2006/relationships/image" Target="../media/image105.wmf"/><Relationship Id="rId11" Type="http://schemas.openxmlformats.org/officeDocument/2006/relationships/image" Target="../media/image104.wmf"/><Relationship Id="rId10" Type="http://schemas.openxmlformats.org/officeDocument/2006/relationships/image" Target="../media/image103.wmf"/><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115.wmf"/><Relationship Id="rId8" Type="http://schemas.openxmlformats.org/officeDocument/2006/relationships/image" Target="../media/image114.wmf"/><Relationship Id="rId7" Type="http://schemas.openxmlformats.org/officeDocument/2006/relationships/image" Target="../media/image113.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22.vml.rels><?xml version="1.0" encoding="UTF-8" standalone="yes"?>
<Relationships xmlns="http://schemas.openxmlformats.org/package/2006/relationships"><Relationship Id="rId7" Type="http://schemas.openxmlformats.org/officeDocument/2006/relationships/image" Target="../media/image123.emf"/><Relationship Id="rId6" Type="http://schemas.openxmlformats.org/officeDocument/2006/relationships/image" Target="../media/image122.emf"/><Relationship Id="rId5" Type="http://schemas.openxmlformats.org/officeDocument/2006/relationships/image" Target="../media/image121.wmf"/><Relationship Id="rId4" Type="http://schemas.openxmlformats.org/officeDocument/2006/relationships/image" Target="../media/image120.emf"/><Relationship Id="rId3" Type="http://schemas.openxmlformats.org/officeDocument/2006/relationships/image" Target="../media/image119.emf"/><Relationship Id="rId2" Type="http://schemas.openxmlformats.org/officeDocument/2006/relationships/image" Target="../media/image118.wmf"/><Relationship Id="rId1" Type="http://schemas.openxmlformats.org/officeDocument/2006/relationships/image" Target="../media/image11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136.wmf"/><Relationship Id="rId8" Type="http://schemas.openxmlformats.org/officeDocument/2006/relationships/image" Target="../media/image135.wmf"/><Relationship Id="rId7" Type="http://schemas.openxmlformats.org/officeDocument/2006/relationships/image" Target="../media/image134.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29.wmf"/><Relationship Id="rId11" Type="http://schemas.openxmlformats.org/officeDocument/2006/relationships/image" Target="../media/image138.wmf"/><Relationship Id="rId10" Type="http://schemas.openxmlformats.org/officeDocument/2006/relationships/image" Target="../media/image137.wmf"/><Relationship Id="rId1" Type="http://schemas.openxmlformats.org/officeDocument/2006/relationships/image" Target="../media/image12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image" Target="../media/image139.emf"/></Relationships>
</file>

<file path=ppt/drawings/_rels/vmlDrawing26.vml.rels><?xml version="1.0" encoding="UTF-8" standalone="yes"?>
<Relationships xmlns="http://schemas.openxmlformats.org/package/2006/relationships"><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53.wmf"/><Relationship Id="rId7" Type="http://schemas.openxmlformats.org/officeDocument/2006/relationships/image" Target="../media/image152.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6.wmf"/><Relationship Id="rId3" Type="http://schemas.openxmlformats.org/officeDocument/2006/relationships/image" Target="../media/image149.wmf"/><Relationship Id="rId2" Type="http://schemas.openxmlformats.org/officeDocument/2006/relationships/image" Target="../media/image148.emf"/><Relationship Id="rId1" Type="http://schemas.openxmlformats.org/officeDocument/2006/relationships/image" Target="../media/image147.emf"/></Relationships>
</file>

<file path=ppt/drawings/_rels/vmlDrawing28.vml.rels><?xml version="1.0" encoding="UTF-8" standalone="yes"?>
<Relationships xmlns="http://schemas.openxmlformats.org/package/2006/relationships"><Relationship Id="rId7" Type="http://schemas.openxmlformats.org/officeDocument/2006/relationships/image" Target="../media/image160.wmf"/><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57.emf"/><Relationship Id="rId3" Type="http://schemas.openxmlformats.org/officeDocument/2006/relationships/image" Target="../media/image156.emf"/><Relationship Id="rId2" Type="http://schemas.openxmlformats.org/officeDocument/2006/relationships/image" Target="../media/image155.wmf"/><Relationship Id="rId1"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7" Type="http://schemas.openxmlformats.org/officeDocument/2006/relationships/image" Target="../media/image31.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lnSpc>
                <a:spcPct val="100000"/>
              </a:lnSpc>
              <a:defRPr sz="12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0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lnSpc>
                <a:spcPct val="100000"/>
              </a:lnSpc>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5412"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710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1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lnSpc>
                <a:spcPct val="100000"/>
              </a:lnSpc>
              <a:defRPr sz="12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1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FAB8F0D4-D099-4E1F-95EE-E69DF9CE39E7}"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51555" name="Rectangle 2"/>
          <p:cNvSpPr>
            <a:spLocks noGrp="1" noRot="1" noChangeAspect="1" noTextEdit="1"/>
          </p:cNvSpPr>
          <p:nvPr>
            <p:ph type="sldImg"/>
          </p:nvPr>
        </p:nvSpPr>
        <p:spPr>
          <a:solidFill>
            <a:srgbClr val="FFFFFF">
              <a:alpha val="100000"/>
            </a:srgbClr>
          </a:solidFill>
        </p:spPr>
      </p:sp>
      <p:sp>
        <p:nvSpPr>
          <p:cNvPr id="151556"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54627" name="Rectangle 2"/>
          <p:cNvSpPr>
            <a:spLocks noGrp="1" noRot="1" noChangeAspect="1" noTextEdit="1"/>
          </p:cNvSpPr>
          <p:nvPr>
            <p:ph type="sldImg"/>
          </p:nvPr>
        </p:nvSpPr>
        <p:spPr/>
      </p:sp>
      <p:sp>
        <p:nvSpPr>
          <p:cNvPr id="154628"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65891" name="Rectangle 2"/>
          <p:cNvSpPr>
            <a:spLocks noGrp="1" noRot="1" noChangeAspect="1" noTextEdit="1"/>
          </p:cNvSpPr>
          <p:nvPr>
            <p:ph type="sldImg"/>
          </p:nvPr>
        </p:nvSpPr>
        <p:spPr/>
      </p:sp>
      <p:sp>
        <p:nvSpPr>
          <p:cNvPr id="165892"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81251" name="Rectangle 2"/>
          <p:cNvSpPr>
            <a:spLocks noGrp="1" noRot="1" noChangeAspect="1" noTextEdit="1"/>
          </p:cNvSpPr>
          <p:nvPr>
            <p:ph type="sldImg"/>
          </p:nvPr>
        </p:nvSpPr>
        <p:spPr/>
      </p:sp>
      <p:sp>
        <p:nvSpPr>
          <p:cNvPr id="181252"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幻灯片图像占位符 1"/>
          <p:cNvSpPr>
            <a:spLocks noGrp="1" noRot="1" noChangeAspect="1" noTextEdit="1"/>
          </p:cNvSpPr>
          <p:nvPr>
            <p:ph type="sldImg"/>
          </p:nvPr>
        </p:nvSpPr>
        <p:spPr/>
      </p:sp>
      <p:sp>
        <p:nvSpPr>
          <p:cNvPr id="197635" name="文本占位符 2"/>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7.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5.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3.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7.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5.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3.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7.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2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5.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40962"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40963"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40964"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40966"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D10292E-E4E1-4DA7-9EAF-10B696426FC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49154"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49155"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49156"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49158"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2436E9A-FC04-4767-BF45-6801813D61C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0178"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0179"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0180"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0182"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9AB80BB-6D34-47A7-826F-28FBE5B7644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1202"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1203"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1204"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1206"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1C07744-195F-4100-BF6E-63834407EAE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41986"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41987"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41988"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41990"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3688F85-D927-4F59-823D-945811C67BF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2226"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2227"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2228"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2230"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C8C5B47-37C6-483D-9F46-24D9CBCF16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3250"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3251"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3252"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3254"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7E95892-7A82-4807-8B64-A478CB534285}"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4274"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4275"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4276"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4278"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394AAF5-6866-4464-81D6-2A423392A1E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5298"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5299"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5300"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5302"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30E972F-75FE-4545-B2E7-7F8C3080FB3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6322"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6323"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6324"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6326"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2BEC44F-686C-4FF7-B41C-60CC0839D57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7346"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7347"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7348"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7350"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ECFC793-E410-47AC-AA04-41B45F8DC72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8370"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8371"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8372"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8374"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32F9479-709A-4C44-A408-3C3F21DCCD7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59394"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59395"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59396"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59398"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FFA017D-2F74-44E5-BE6E-150E997C083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0418"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0419"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0420"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0422"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EC5901F-C0FF-428C-A158-3EC1A99DA8F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1442"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1443"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1444"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1446"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19F1B56-2C0D-42AB-9530-B31C2E3CEE8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43010"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43011"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43012"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43014"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67E9177-21DC-4DAA-BA92-70CAF543F58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2466"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2467"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2468"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2470"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F90D99E-39DE-4B9E-BD8B-32F9A3AE08C5}"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3490"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3491"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3492"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3494"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8D6C19E-1893-4DBA-98A9-543E6E1CFAC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4514"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4515"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4516"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4518"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7527313-39E0-4E38-B2F7-7AA1B580275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5538"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5539"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5540"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5542"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C24CA16-4A2E-4F74-88B7-7F5EE14C137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6562"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6563"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6564"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6566"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BA03F5E-9DF9-4F63-8E43-60C7AE381A1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7586"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7587"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7588"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7590"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C189C7-6390-4632-93AD-48F15CF732E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8610"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8611"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8612"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8614"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59B9AE3-D0FB-43D1-99F6-34B73CFD2C8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9634"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9635"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9636"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69638"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1DA1F7C-EA0C-48DF-85F6-9ED7FB14E7F5}"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0658"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0659"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0660"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70662"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13861AA-E8D8-4D48-8B84-9EE23AA6DA1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1682"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1683"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1684"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71686"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B5D2D9A-530F-4965-94D9-EA4228C7D7E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44034"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44035"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44036"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44038"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B2A713-93B6-4E44-B2A5-2164442D884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2706"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2707"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2708"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72710"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525C67B-0503-4C1F-AB12-FA8DD6D38F3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3730"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3731"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3732"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73734"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EB1C9FD-D0ED-4B57-BF11-D5FF4B7EAD7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8991600" y="3175"/>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2514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直接连接符 20"/>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副标题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8" name="标题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zh-CN" altLang="en-US" smtClean="0"/>
              <a:t>单击此处编辑母版标题样式</a:t>
            </a:r>
            <a:endParaRPr lang="en-US"/>
          </a:p>
        </p:txBody>
      </p:sp>
      <p:sp>
        <p:nvSpPr>
          <p:cNvPr id="26" name="日期占位符 27"/>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A788C94B-6998-4259-8FA0-03A4EDF92804}"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7" name="页脚占位符 16"/>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灯片编号占位符 28"/>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BB674C4B-2AA1-447E-B2E9-EA22251DDBAC}"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3">
                    <a:shade val="75000"/>
                  </a:schemeClr>
                </a:solidFill>
              </a:defRPr>
            </a:lvl1pPr>
          </a:lstStyle>
          <a:p>
            <a:r>
              <a:rPr lang="zh-CN" altLang="en-US" smtClean="0"/>
              <a:t>单击此处编辑母版标题样式</a:t>
            </a:r>
            <a:endParaRPr lang="en-US"/>
          </a:p>
        </p:txBody>
      </p:sp>
      <p:sp>
        <p:nvSpPr>
          <p:cNvPr id="8" name="内容占位符 7"/>
          <p:cNvSpPr>
            <a:spLocks noGrp="1"/>
          </p:cNvSpPr>
          <p:nvPr>
            <p:ph sz="quarter" idx="1"/>
          </p:nvPr>
        </p:nvSpPr>
        <p:spPr>
          <a:xfrm>
            <a:off x="301752" y="1527048"/>
            <a:ext cx="850392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4CA5D636-5E89-4C98-90C1-904003CAC8EA}"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62450" y="10271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A23D13E8-0357-41AD-A91D-4AB7A6CC033C}"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8991600" y="1905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152400" y="2286000"/>
            <a:ext cx="88328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6"/>
          <p:cNvSpPr>
            <a:spLocks noChangeArrowheads="1"/>
          </p:cNvSpPr>
          <p:nvPr/>
        </p:nvSpPr>
        <p:spPr bwMode="auto">
          <a:xfrm>
            <a:off x="155575" y="142875"/>
            <a:ext cx="8832850" cy="21399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矩形 23"/>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直接连接符 24"/>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椭圆 25"/>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1368426" y="2743200"/>
            <a:ext cx="6480174"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endParaRPr lang="zh-CN" altLang="en-US" smtClean="0"/>
          </a:p>
        </p:txBody>
      </p:sp>
      <p:sp>
        <p:nvSpPr>
          <p:cNvPr id="2" name="标题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zh-CN" altLang="en-US" smtClean="0"/>
              <a:t>单击此处编辑母版标题样式</a:t>
            </a:r>
            <a:endParaRPr lang="en-US"/>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355D83FD-872A-4AD3-8F08-CA4C03BE541E}"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5"/>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711B38B0-5CDC-4152-B433-73752BF7A2EB}"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77835" name="直接连接符 19"/>
          <p:cNvSpPr/>
          <p:nvPr/>
        </p:nvSpPr>
        <p:spPr>
          <a:xfrm flipV="1">
            <a:off x="4562475" y="1576388"/>
            <a:ext cx="9525" cy="4818062"/>
          </a:xfrm>
          <a:prstGeom prst="line">
            <a:avLst/>
          </a:prstGeom>
          <a:ln w="9525" cap="flat" cmpd="sng">
            <a:solidFill>
              <a:schemeClr val="tx2"/>
            </a:solidFill>
            <a:prstDash val="sysDash"/>
            <a:headEnd type="none" w="med" len="med"/>
            <a:tailEnd type="none" w="med" len="med"/>
          </a:ln>
        </p:spPr>
      </p:sp>
      <p:sp>
        <p:nvSpPr>
          <p:cNvPr id="2" name="标题 1"/>
          <p:cNvSpPr>
            <a:spLocks noGrp="1"/>
          </p:cNvSpPr>
          <p:nvPr>
            <p:ph type="title"/>
          </p:nvPr>
        </p:nvSpPr>
        <p:spPr>
          <a:xfrm>
            <a:off x="301752" y="228600"/>
            <a:ext cx="8534400" cy="758952"/>
          </a:xfrm>
        </p:spPr>
        <p:txBody>
          <a:bodyPr/>
          <a:lstStyle/>
          <a:p>
            <a:r>
              <a:rPr lang="zh-CN" altLang="en-US" smtClean="0"/>
              <a:t>单击此处编辑母版标题样式</a:t>
            </a:r>
            <a:endParaRPr lang="en-US"/>
          </a:p>
        </p:txBody>
      </p:sp>
      <p:sp>
        <p:nvSpPr>
          <p:cNvPr id="10" name="内容占位符 9"/>
          <p:cNvSpPr>
            <a:spLocks noGrp="1"/>
          </p:cNvSpPr>
          <p:nvPr>
            <p:ph sz="half" idx="1"/>
          </p:nvPr>
        </p:nvSpPr>
        <p:spPr>
          <a:xfrm>
            <a:off x="301752"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内容占位符 11"/>
          <p:cNvSpPr>
            <a:spLocks noGrp="1"/>
          </p:cNvSpPr>
          <p:nvPr>
            <p:ph sz="half" idx="2"/>
          </p:nvPr>
        </p:nvSpPr>
        <p:spPr>
          <a:xfrm>
            <a:off x="4800600"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7" name="日期占位符 4"/>
          <p:cNvSpPr>
            <a:spLocks noGrp="1"/>
          </p:cNvSpPr>
          <p:nvPr>
            <p:ph type="dt" sz="half" idx="12"/>
          </p:nvPr>
        </p:nvSpPr>
        <p:spPr>
          <a:xfrm>
            <a:off x="5791200" y="6410325"/>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59EF4D4F-8E52-4F2E-8597-64E25DB81B0D}"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页脚占位符 5"/>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9" name="灯片编号占位符 6"/>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8C043D45-B53E-4ACE-97AE-FD6BE7E0CFCF}"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Pr>
        <a:solidFill>
          <a:schemeClr val="bg2"/>
        </a:solidFill>
        <a:effectLst/>
      </p:bgPr>
    </p:bg>
    <p:spTree>
      <p:nvGrpSpPr>
        <p:cNvPr id="1" name=""/>
        <p:cNvGrpSpPr/>
        <p:nvPr/>
      </p:nvGrpSpPr>
      <p:grpSpPr>
        <a:xfrm>
          <a:off x="0" y="0"/>
          <a:ext cx="0" cy="0"/>
          <a:chOff x="0" y="0"/>
          <a:chExt cx="0" cy="0"/>
        </a:xfrm>
      </p:grpSpPr>
      <p:sp>
        <p:nvSpPr>
          <p:cNvPr id="78850" name="直接连接符 19"/>
          <p:cNvSpPr/>
          <p:nvPr/>
        </p:nvSpPr>
        <p:spPr>
          <a:xfrm flipV="1">
            <a:off x="4572000" y="2200275"/>
            <a:ext cx="0" cy="4187825"/>
          </a:xfrm>
          <a:prstGeom prst="line">
            <a:avLst/>
          </a:prstGeom>
          <a:ln w="9525" cap="flat" cmpd="sng">
            <a:solidFill>
              <a:schemeClr val="tx2"/>
            </a:solidFill>
            <a:prstDash val="sysDash"/>
            <a:headEnd type="none" w="med" len="med"/>
            <a:tailEnd type="none" w="med" len="med"/>
          </a:ln>
        </p:spPr>
      </p:sp>
      <p:sp>
        <p:nvSpPr>
          <p:cNvPr id="17" name="矩形 20"/>
          <p:cNvSpPr>
            <a:spLocks noChangeArrowheads="1"/>
          </p:cNvSpPr>
          <p:nvPr/>
        </p:nvSpPr>
        <p:spPr bwMode="white">
          <a:xfrm>
            <a:off x="0" y="0"/>
            <a:ext cx="9144000" cy="144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直接连接符 23"/>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矩形 24"/>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椭圆 25"/>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4" name="文本占位符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24" name="内容占位符 23"/>
          <p:cNvSpPr>
            <a:spLocks noGrp="1"/>
          </p:cNvSpPr>
          <p:nvPr>
            <p:ph sz="quarter" idx="2"/>
          </p:nvPr>
        </p:nvSpPr>
        <p:spPr>
          <a:xfrm>
            <a:off x="301752" y="2471383"/>
            <a:ext cx="4041648" cy="38184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6" name="内容占位符 25"/>
          <p:cNvSpPr>
            <a:spLocks noGrp="1"/>
          </p:cNvSpPr>
          <p:nvPr>
            <p:ph sz="quarter" idx="4"/>
          </p:nvPr>
        </p:nvSpPr>
        <p:spPr>
          <a:xfrm>
            <a:off x="4800600" y="2471383"/>
            <a:ext cx="4038600" cy="382219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3" name="标题 22"/>
          <p:cNvSpPr>
            <a:spLocks noGrp="1"/>
          </p:cNvSpPr>
          <p:nvPr>
            <p:ph type="title"/>
          </p:nvPr>
        </p:nvSpPr>
        <p:spPr/>
        <p:txBody>
          <a:bodyPr rtlCol="0"/>
          <a:lstStyle/>
          <a:p>
            <a:r>
              <a:rPr lang="zh-CN" altLang="en-US" smtClean="0"/>
              <a:t>单击此处编辑母版标题样式</a:t>
            </a:r>
            <a:endParaRPr lang="en-US"/>
          </a:p>
        </p:txBody>
      </p:sp>
      <p:sp>
        <p:nvSpPr>
          <p:cNvPr id="28" name="日期占位符 6"/>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C797B583-CF63-4A19-9018-42EACA6C24E0}"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页脚占位符 7"/>
          <p:cNvSpPr>
            <a:spLocks noGrp="1"/>
          </p:cNvSpPr>
          <p:nvPr>
            <p:ph type="ftr" sz="quarter" idx="13"/>
          </p:nvPr>
        </p:nvSpPr>
        <p:spPr>
          <a:xfrm>
            <a:off x="304800" y="6410325"/>
            <a:ext cx="3581400" cy="365125"/>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8"/>
          <p:cNvSpPr>
            <a:spLocks noGrp="1"/>
          </p:cNvSpPr>
          <p:nvPr>
            <p:ph type="sldNum" sz="quarter" idx="14"/>
          </p:nvPr>
        </p:nvSpPr>
        <p:spPr>
          <a:xfrm>
            <a:off x="4343400" y="10429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244C1E57-F8F7-4E27-B3BF-2227CF2C3636}"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16" name="日期占位符 2"/>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2686E8E0-1B5C-47A9-93F1-4562D241C86E}"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3"/>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4"/>
          <p:cNvSpPr>
            <a:spLocks noGrp="1"/>
          </p:cNvSpPr>
          <p:nvPr>
            <p:ph type="sldNum" sz="quarter" idx="4"/>
          </p:nvPr>
        </p:nvSpPr>
        <p:spPr>
          <a:xfrm>
            <a:off x="4343400" y="10366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1220C302-8024-4186-9AD7-D1FDB92A6BAB}"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日期占位符 1"/>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4B8D2A15-F149-4C5B-A181-2A42FF7D33D4}"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4" name="页脚占位符 2"/>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5" name="灯片编号占位符 3"/>
          <p:cNvSpPr>
            <a:spLocks noGrp="1"/>
          </p:cNvSpPr>
          <p:nvPr>
            <p:ph type="sldNum" sz="quarter" idx="4"/>
          </p:nvPr>
        </p:nvSpPr>
        <p:spPr>
          <a:xfrm>
            <a:off x="4267200" y="6324600"/>
            <a:ext cx="609600" cy="441325"/>
          </a:xfrm>
          <a:prstGeom prst="rect">
            <a:avLst/>
          </a:prstGeom>
        </p:spPr>
        <p:txBody>
          <a:bodyPr vert="horz" wrap="square" lIns="45720" tIns="45720" rIns="45720" bIns="45720" numCol="1" anchor="ctr" anchorCtr="0" compatLnSpc="1">
            <a:normAutofit/>
          </a:bodyPr>
          <a:lstStyle>
            <a:lvl1pPr>
              <a:defRPr>
                <a:solidFill>
                  <a:srgbClr val="FFFFFF"/>
                </a:solidFill>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314709BE-01F7-4193-B851-B9384FD87A12}" type="slidenum">
              <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sp>
        <p:nvSpPr>
          <p:cNvPr id="16" name="矩形 15"/>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直接连接符 23"/>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zh-CN" altLang="en-US" smtClean="0"/>
              <a:t>单击此处编辑母版文本样式</a:t>
            </a:r>
            <a:endParaRPr lang="zh-CN" altLang="en-US" smtClean="0"/>
          </a:p>
        </p:txBody>
      </p:sp>
      <p:sp>
        <p:nvSpPr>
          <p:cNvPr id="20" name="内容占位符 19"/>
          <p:cNvSpPr>
            <a:spLocks noGrp="1"/>
          </p:cNvSpPr>
          <p:nvPr>
            <p:ph sz="quarter" idx="1"/>
          </p:nvPr>
        </p:nvSpPr>
        <p:spPr>
          <a:xfrm>
            <a:off x="3124200" y="685800"/>
            <a:ext cx="56388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3B4A8518-DD08-487D-A1DA-5AAD5902CC2F}"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3B020B25-A259-4A2E-81DC-555DDD123229}"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382963"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矩形 23"/>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3000375" y="609600"/>
            <a:ext cx="5867400" cy="4267200"/>
          </a:xfrm>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zh-CN" altLang="en-US" smtClean="0"/>
              <a:t>单击此处编辑母版文本样式</a:t>
            </a:r>
            <a:endParaRPr lang="zh-CN" altLang="en-US" smtClean="0"/>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CFABA1A8-2724-481C-BD6D-DA3F2695BE30}"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88025"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8D14A27F-F025-433A-B31B-6DEEB2790101}"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584575"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575AAD22-4E44-4411-996A-75EC4A1DBA76}"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75C5B461-28CA-424D-ABA0-DA26DF48207A}"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7010400" y="0"/>
            <a:ext cx="21336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直接连接符 21"/>
          <p:cNvSpPr>
            <a:spLocks noChangeShapeType="1"/>
          </p:cNvSpPr>
          <p:nvPr/>
        </p:nvSpPr>
        <p:spPr bwMode="auto">
          <a:xfrm rot="5400000">
            <a:off x="4021138"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竖排文字占位符 2"/>
          <p:cNvSpPr>
            <a:spLocks noGrp="1"/>
          </p:cNvSpPr>
          <p:nvPr>
            <p:ph type="body" orient="vert" idx="1"/>
          </p:nvPr>
        </p:nvSpPr>
        <p:spPr>
          <a:xfrm>
            <a:off x="304800" y="304800"/>
            <a:ext cx="6553200" cy="582136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 name="竖排标题 1"/>
          <p:cNvSpPr>
            <a:spLocks noGrp="1"/>
          </p:cNvSpPr>
          <p:nvPr>
            <p:ph type="title" orient="vert"/>
          </p:nvPr>
        </p:nvSpPr>
        <p:spPr>
          <a:xfrm>
            <a:off x="7391400" y="304801"/>
            <a:ext cx="1447800" cy="5851525"/>
          </a:xfrm>
        </p:spPr>
        <p:txBody>
          <a:bodyPr vert="eaVert"/>
          <a:lstStyle/>
          <a:p>
            <a:r>
              <a:rPr lang="zh-CN" altLang="en-US" smtClean="0"/>
              <a:t>单击此处编辑母版标题样式</a:t>
            </a:r>
            <a:endParaRPr lang="en-US"/>
          </a:p>
        </p:txBody>
      </p:sp>
      <p:sp>
        <p:nvSpPr>
          <p:cNvPr id="26" name="灯片编号占位符 5"/>
          <p:cNvSpPr>
            <a:spLocks noGrp="1"/>
          </p:cNvSpPr>
          <p:nvPr>
            <p:ph type="sldNum" sz="quarter" idx="4"/>
          </p:nvPr>
        </p:nvSpPr>
        <p:spPr>
          <a:xfrm>
            <a:off x="6915150" y="3009900"/>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676BE40D-0E5D-4787-A7FD-4F9233A81647}"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7"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9147AE8A-7C03-4273-AA3B-7107C158C0E6}"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fourObj">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16" name="Rectangle 9"/>
          <p:cNvSpPr>
            <a:spLocks noGrp="1" noChangeArrowheads="1"/>
          </p:cNvSpPr>
          <p:nvPr>
            <p:ph type="sldNum" sz="quarter" idx="1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D55D6CD7-4627-4352-A17A-91E27B654CB9}"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7" name="日期占位符 6"/>
          <p:cNvSpPr>
            <a:spLocks noGrp="1"/>
          </p:cNvSpPr>
          <p:nvPr>
            <p:ph type="dt" sz="half" idx="15"/>
          </p:nvPr>
        </p:nvSpPr>
        <p:spPr/>
        <p:txBody>
          <a:bodyPr/>
          <a:p>
            <a:pPr marL="0" marR="0" lvl="0" indent="0" algn="r" defTabSz="914400" rtl="0" eaLnBrk="1" fontAlgn="base" latinLnBrk="0" hangingPunct="1">
              <a:lnSpc>
                <a:spcPct val="120000"/>
              </a:lnSpc>
              <a:spcBef>
                <a:spcPct val="0"/>
              </a:spcBef>
              <a:spcAft>
                <a:spcPct val="0"/>
              </a:spcAft>
              <a:buClrTx/>
              <a:buSzTx/>
              <a:buFontTx/>
              <a:buNone/>
              <a:defRPr/>
            </a:pPr>
            <a:fld id="{AA8584BD-A785-4E43-80D0-58FCD199A982}"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6"/>
          </p:nvPr>
        </p:nvSpPr>
        <p:spPr/>
        <p:txBody>
          <a:bodyPr/>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txAndTwoObj">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16" name="Rectangle 9"/>
          <p:cNvSpPr>
            <a:spLocks noGrp="1" noChangeArrowheads="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4A64B3BF-CADD-43B0-B01F-33F576F1952A}"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6" name="日期占位符 5"/>
          <p:cNvSpPr>
            <a:spLocks noGrp="1"/>
          </p:cNvSpPr>
          <p:nvPr>
            <p:ph type="dt" sz="half" idx="10"/>
          </p:nvPr>
        </p:nvSpPr>
        <p:spPr/>
        <p:txBody>
          <a:bodyPr/>
          <a:p>
            <a:pPr marL="0" marR="0" lvl="0" indent="0" algn="r" defTabSz="914400" rtl="0" eaLnBrk="1" fontAlgn="base" latinLnBrk="0" hangingPunct="1">
              <a:lnSpc>
                <a:spcPct val="120000"/>
              </a:lnSpc>
              <a:spcBef>
                <a:spcPct val="0"/>
              </a:spcBef>
              <a:spcAft>
                <a:spcPct val="0"/>
              </a:spcAft>
              <a:buClrTx/>
              <a:buSzTx/>
              <a:buFontTx/>
              <a:buNone/>
              <a:defRPr/>
            </a:pPr>
            <a:fld id="{AA8584BD-A785-4E43-80D0-58FCD199A982}"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16" name="Rectangle 9"/>
          <p:cNvSpPr>
            <a:spLocks noGrp="1" noChangeArrowheads="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A81F29DB-9BBF-444B-821B-8D9465E5A079}"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20000"/>
              </a:lnSpc>
              <a:spcBef>
                <a:spcPct val="0"/>
              </a:spcBef>
              <a:spcAft>
                <a:spcPct val="0"/>
              </a:spcAft>
              <a:buClrTx/>
              <a:buSzTx/>
              <a:buFontTx/>
              <a:buNone/>
              <a:defRPr/>
            </a:pPr>
            <a:fld id="{AA8584BD-A785-4E43-80D0-58FCD199A982}"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8991600" y="3175"/>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2514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直接连接符 20"/>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副标题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8" name="标题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zh-CN" altLang="en-US" smtClean="0"/>
              <a:t>单击此处编辑母版标题样式</a:t>
            </a:r>
            <a:endParaRPr lang="en-US"/>
          </a:p>
        </p:txBody>
      </p:sp>
      <p:sp>
        <p:nvSpPr>
          <p:cNvPr id="26" name="日期占位符 27"/>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B012E116-1A14-47E7-A329-8A712ADC48C0}"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7" name="页脚占位符 16"/>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灯片编号占位符 28"/>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14F31F1D-1071-4B63-8098-85C3BD56188B}"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3">
                    <a:shade val="75000"/>
                  </a:schemeClr>
                </a:solidFill>
              </a:defRPr>
            </a:lvl1pPr>
          </a:lstStyle>
          <a:p>
            <a:r>
              <a:rPr lang="zh-CN" altLang="en-US" smtClean="0"/>
              <a:t>单击此处编辑母版标题样式</a:t>
            </a:r>
            <a:endParaRPr lang="en-US"/>
          </a:p>
        </p:txBody>
      </p:sp>
      <p:sp>
        <p:nvSpPr>
          <p:cNvPr id="8" name="内容占位符 7"/>
          <p:cNvSpPr>
            <a:spLocks noGrp="1"/>
          </p:cNvSpPr>
          <p:nvPr>
            <p:ph sz="quarter" idx="1"/>
          </p:nvPr>
        </p:nvSpPr>
        <p:spPr>
          <a:xfrm>
            <a:off x="301752" y="1527048"/>
            <a:ext cx="850392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23679D09-6F8C-4068-9AC6-C2BFFA88A55C}"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62450" y="10271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7EF57F7C-5813-453B-AC59-AD1F2BA42F67}"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8991600" y="1905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152400" y="2286000"/>
            <a:ext cx="88328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6"/>
          <p:cNvSpPr>
            <a:spLocks noChangeArrowheads="1"/>
          </p:cNvSpPr>
          <p:nvPr/>
        </p:nvSpPr>
        <p:spPr bwMode="auto">
          <a:xfrm>
            <a:off x="155575" y="142875"/>
            <a:ext cx="8832850" cy="21399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矩形 23"/>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直接连接符 24"/>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椭圆 25"/>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1368426" y="2743200"/>
            <a:ext cx="6480174"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endParaRPr lang="zh-CN" altLang="en-US" smtClean="0"/>
          </a:p>
        </p:txBody>
      </p:sp>
      <p:sp>
        <p:nvSpPr>
          <p:cNvPr id="2" name="标题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zh-CN" altLang="en-US" smtClean="0"/>
              <a:t>单击此处编辑母版标题样式</a:t>
            </a:r>
            <a:endParaRPr lang="en-US"/>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717C9072-7106-4D68-B438-4789F7BC9E19}"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5"/>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BDA4DA75-C681-4DB9-B17C-D5E6426453D6}"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92171" name="直接连接符 19"/>
          <p:cNvSpPr/>
          <p:nvPr/>
        </p:nvSpPr>
        <p:spPr>
          <a:xfrm flipV="1">
            <a:off x="4562475" y="1576388"/>
            <a:ext cx="9525" cy="4818062"/>
          </a:xfrm>
          <a:prstGeom prst="line">
            <a:avLst/>
          </a:prstGeom>
          <a:ln w="9525" cap="flat" cmpd="sng">
            <a:solidFill>
              <a:schemeClr val="tx2"/>
            </a:solidFill>
            <a:prstDash val="sysDash"/>
            <a:headEnd type="none" w="med" len="med"/>
            <a:tailEnd type="none" w="med" len="med"/>
          </a:ln>
        </p:spPr>
      </p:sp>
      <p:sp>
        <p:nvSpPr>
          <p:cNvPr id="2" name="标题 1"/>
          <p:cNvSpPr>
            <a:spLocks noGrp="1"/>
          </p:cNvSpPr>
          <p:nvPr>
            <p:ph type="title"/>
          </p:nvPr>
        </p:nvSpPr>
        <p:spPr>
          <a:xfrm>
            <a:off x="301752" y="228600"/>
            <a:ext cx="8534400" cy="758952"/>
          </a:xfrm>
        </p:spPr>
        <p:txBody>
          <a:bodyPr/>
          <a:lstStyle/>
          <a:p>
            <a:r>
              <a:rPr lang="zh-CN" altLang="en-US" smtClean="0"/>
              <a:t>单击此处编辑母版标题样式</a:t>
            </a:r>
            <a:endParaRPr lang="en-US"/>
          </a:p>
        </p:txBody>
      </p:sp>
      <p:sp>
        <p:nvSpPr>
          <p:cNvPr id="10" name="内容占位符 9"/>
          <p:cNvSpPr>
            <a:spLocks noGrp="1"/>
          </p:cNvSpPr>
          <p:nvPr>
            <p:ph sz="half" idx="1"/>
          </p:nvPr>
        </p:nvSpPr>
        <p:spPr>
          <a:xfrm>
            <a:off x="301752"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内容占位符 11"/>
          <p:cNvSpPr>
            <a:spLocks noGrp="1"/>
          </p:cNvSpPr>
          <p:nvPr>
            <p:ph sz="half" idx="2"/>
          </p:nvPr>
        </p:nvSpPr>
        <p:spPr>
          <a:xfrm>
            <a:off x="4800600"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7" name="日期占位符 4"/>
          <p:cNvSpPr>
            <a:spLocks noGrp="1"/>
          </p:cNvSpPr>
          <p:nvPr>
            <p:ph type="dt" sz="half" idx="12"/>
          </p:nvPr>
        </p:nvSpPr>
        <p:spPr>
          <a:xfrm>
            <a:off x="5791200" y="6410325"/>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38AC2B10-D359-4911-A92E-F7E9642385BA}"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页脚占位符 5"/>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9" name="灯片编号占位符 6"/>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4976B4B3-AC19-4D9E-8002-3CD443FF31C7}"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Pr>
        <a:solidFill>
          <a:schemeClr val="bg2"/>
        </a:solidFill>
        <a:effectLst/>
      </p:bgPr>
    </p:bg>
    <p:spTree>
      <p:nvGrpSpPr>
        <p:cNvPr id="1" name=""/>
        <p:cNvGrpSpPr/>
        <p:nvPr/>
      </p:nvGrpSpPr>
      <p:grpSpPr>
        <a:xfrm>
          <a:off x="0" y="0"/>
          <a:ext cx="0" cy="0"/>
          <a:chOff x="0" y="0"/>
          <a:chExt cx="0" cy="0"/>
        </a:xfrm>
      </p:grpSpPr>
      <p:sp>
        <p:nvSpPr>
          <p:cNvPr id="93186" name="直接连接符 19"/>
          <p:cNvSpPr/>
          <p:nvPr/>
        </p:nvSpPr>
        <p:spPr>
          <a:xfrm flipV="1">
            <a:off x="4572000" y="2200275"/>
            <a:ext cx="0" cy="4187825"/>
          </a:xfrm>
          <a:prstGeom prst="line">
            <a:avLst/>
          </a:prstGeom>
          <a:ln w="9525" cap="flat" cmpd="sng">
            <a:solidFill>
              <a:schemeClr val="tx2"/>
            </a:solidFill>
            <a:prstDash val="sysDash"/>
            <a:headEnd type="none" w="med" len="med"/>
            <a:tailEnd type="none" w="med" len="med"/>
          </a:ln>
        </p:spPr>
      </p:sp>
      <p:sp>
        <p:nvSpPr>
          <p:cNvPr id="17" name="矩形 20"/>
          <p:cNvSpPr>
            <a:spLocks noChangeArrowheads="1"/>
          </p:cNvSpPr>
          <p:nvPr/>
        </p:nvSpPr>
        <p:spPr bwMode="white">
          <a:xfrm>
            <a:off x="0" y="0"/>
            <a:ext cx="9144000" cy="144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直接连接符 23"/>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矩形 24"/>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椭圆 25"/>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4" name="文本占位符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24" name="内容占位符 23"/>
          <p:cNvSpPr>
            <a:spLocks noGrp="1"/>
          </p:cNvSpPr>
          <p:nvPr>
            <p:ph sz="quarter" idx="2"/>
          </p:nvPr>
        </p:nvSpPr>
        <p:spPr>
          <a:xfrm>
            <a:off x="301752" y="2471383"/>
            <a:ext cx="4041648" cy="38184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6" name="内容占位符 25"/>
          <p:cNvSpPr>
            <a:spLocks noGrp="1"/>
          </p:cNvSpPr>
          <p:nvPr>
            <p:ph sz="quarter" idx="4"/>
          </p:nvPr>
        </p:nvSpPr>
        <p:spPr>
          <a:xfrm>
            <a:off x="4800600" y="2471383"/>
            <a:ext cx="4038600" cy="382219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3" name="标题 22"/>
          <p:cNvSpPr>
            <a:spLocks noGrp="1"/>
          </p:cNvSpPr>
          <p:nvPr>
            <p:ph type="title"/>
          </p:nvPr>
        </p:nvSpPr>
        <p:spPr/>
        <p:txBody>
          <a:bodyPr rtlCol="0"/>
          <a:lstStyle/>
          <a:p>
            <a:r>
              <a:rPr lang="zh-CN" altLang="en-US" smtClean="0"/>
              <a:t>单击此处编辑母版标题样式</a:t>
            </a:r>
            <a:endParaRPr lang="en-US"/>
          </a:p>
        </p:txBody>
      </p:sp>
      <p:sp>
        <p:nvSpPr>
          <p:cNvPr id="28" name="日期占位符 6"/>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43CF5805-B5D0-4E39-9A9A-0401D42A6E58}"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页脚占位符 7"/>
          <p:cNvSpPr>
            <a:spLocks noGrp="1"/>
          </p:cNvSpPr>
          <p:nvPr>
            <p:ph type="ftr" sz="quarter" idx="13"/>
          </p:nvPr>
        </p:nvSpPr>
        <p:spPr>
          <a:xfrm>
            <a:off x="304800" y="6410325"/>
            <a:ext cx="3581400" cy="365125"/>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8"/>
          <p:cNvSpPr>
            <a:spLocks noGrp="1"/>
          </p:cNvSpPr>
          <p:nvPr>
            <p:ph type="sldNum" sz="quarter" idx="14"/>
          </p:nvPr>
        </p:nvSpPr>
        <p:spPr>
          <a:xfrm>
            <a:off x="4343400" y="10429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10357C71-03E8-4942-9ECE-BD1D184C6C72}"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16" name="日期占位符 2"/>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63B5AF28-0476-4A1C-8BB0-8F6346867562}"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3"/>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4"/>
          <p:cNvSpPr>
            <a:spLocks noGrp="1"/>
          </p:cNvSpPr>
          <p:nvPr>
            <p:ph type="sldNum" sz="quarter" idx="4"/>
          </p:nvPr>
        </p:nvSpPr>
        <p:spPr>
          <a:xfrm>
            <a:off x="4343400" y="10366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DA825377-E2C8-4F4F-B2DB-731723F03C43}"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日期占位符 1"/>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06536D91-92CF-4AC6-BFBF-BEC5095E6EC0}"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4" name="页脚占位符 2"/>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5" name="灯片编号占位符 3"/>
          <p:cNvSpPr>
            <a:spLocks noGrp="1"/>
          </p:cNvSpPr>
          <p:nvPr>
            <p:ph type="sldNum" sz="quarter" idx="4"/>
          </p:nvPr>
        </p:nvSpPr>
        <p:spPr>
          <a:xfrm>
            <a:off x="4267200" y="6324600"/>
            <a:ext cx="609600" cy="441325"/>
          </a:xfrm>
          <a:prstGeom prst="rect">
            <a:avLst/>
          </a:prstGeom>
        </p:spPr>
        <p:txBody>
          <a:bodyPr vert="horz" wrap="square" lIns="45720" tIns="45720" rIns="45720" bIns="45720" numCol="1" anchor="ctr" anchorCtr="0" compatLnSpc="1">
            <a:normAutofit/>
          </a:bodyPr>
          <a:lstStyle>
            <a:lvl1pPr>
              <a:defRPr>
                <a:solidFill>
                  <a:srgbClr val="FFFFFF"/>
                </a:solidFill>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8789FCEC-6298-4044-97BC-6A01B0C4F027}" type="slidenum">
              <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sp>
        <p:nvSpPr>
          <p:cNvPr id="16" name="矩形 15"/>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直接连接符 23"/>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zh-CN" altLang="en-US" smtClean="0"/>
              <a:t>单击此处编辑母版文本样式</a:t>
            </a:r>
            <a:endParaRPr lang="zh-CN" altLang="en-US" smtClean="0"/>
          </a:p>
        </p:txBody>
      </p:sp>
      <p:sp>
        <p:nvSpPr>
          <p:cNvPr id="20" name="内容占位符 19"/>
          <p:cNvSpPr>
            <a:spLocks noGrp="1"/>
          </p:cNvSpPr>
          <p:nvPr>
            <p:ph sz="quarter" idx="1"/>
          </p:nvPr>
        </p:nvSpPr>
        <p:spPr>
          <a:xfrm>
            <a:off x="3124200" y="685800"/>
            <a:ext cx="56388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0C8AD403-13A3-418A-95D1-F11BBBFDDD82}"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12F95D1A-1393-429D-AFDA-75887D634873}"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382963"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矩形 23"/>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3000375" y="609600"/>
            <a:ext cx="5867400" cy="4267200"/>
          </a:xfrm>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zh-CN" altLang="en-US" smtClean="0"/>
              <a:t>单击此处编辑母版文本样式</a:t>
            </a:r>
            <a:endParaRPr lang="zh-CN" altLang="en-US" smtClean="0"/>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BCBB8020-2942-43AB-B7C2-7A95FD5F372B}"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88025"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CAC80734-D644-4DD5-B085-80AAE05D38F7}"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584575"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E9065A74-B338-43D8-BF14-60E2767832EE}"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31091789-DA48-4AB4-B835-00F28826ABA3}"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7010400" y="0"/>
            <a:ext cx="21336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直接连接符 21"/>
          <p:cNvSpPr>
            <a:spLocks noChangeShapeType="1"/>
          </p:cNvSpPr>
          <p:nvPr/>
        </p:nvSpPr>
        <p:spPr bwMode="auto">
          <a:xfrm rot="5400000">
            <a:off x="4021138"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竖排文字占位符 2"/>
          <p:cNvSpPr>
            <a:spLocks noGrp="1"/>
          </p:cNvSpPr>
          <p:nvPr>
            <p:ph type="body" orient="vert" idx="1"/>
          </p:nvPr>
        </p:nvSpPr>
        <p:spPr>
          <a:xfrm>
            <a:off x="304800" y="304800"/>
            <a:ext cx="6553200" cy="582136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 name="竖排标题 1"/>
          <p:cNvSpPr>
            <a:spLocks noGrp="1"/>
          </p:cNvSpPr>
          <p:nvPr>
            <p:ph type="title" orient="vert"/>
          </p:nvPr>
        </p:nvSpPr>
        <p:spPr>
          <a:xfrm>
            <a:off x="7391400" y="304801"/>
            <a:ext cx="1447800" cy="5851525"/>
          </a:xfrm>
        </p:spPr>
        <p:txBody>
          <a:bodyPr vert="eaVert"/>
          <a:lstStyle/>
          <a:p>
            <a:r>
              <a:rPr lang="zh-CN" altLang="en-US" smtClean="0"/>
              <a:t>单击此处编辑母版标题样式</a:t>
            </a:r>
            <a:endParaRPr lang="en-US"/>
          </a:p>
        </p:txBody>
      </p:sp>
      <p:sp>
        <p:nvSpPr>
          <p:cNvPr id="26" name="灯片编号占位符 5"/>
          <p:cNvSpPr>
            <a:spLocks noGrp="1"/>
          </p:cNvSpPr>
          <p:nvPr>
            <p:ph type="sldNum" sz="quarter" idx="4"/>
          </p:nvPr>
        </p:nvSpPr>
        <p:spPr>
          <a:xfrm>
            <a:off x="6915150" y="3009900"/>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8AFFD296-5F90-484C-A663-AB047B25D506}"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7"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ECC498BF-EB37-47CB-9774-73E64582AA5E}"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8991600" y="3175"/>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2514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直接连接符 20"/>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副标题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8" name="标题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zh-CN" altLang="en-US" smtClean="0"/>
              <a:t>单击此处编辑母版标题样式</a:t>
            </a:r>
            <a:endParaRPr lang="en-US"/>
          </a:p>
        </p:txBody>
      </p:sp>
      <p:sp>
        <p:nvSpPr>
          <p:cNvPr id="26" name="日期占位符 27"/>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9A660A4D-9641-4AD3-B1DA-5F0EAA91AC65}"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7" name="页脚占位符 16"/>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灯片编号占位符 28"/>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80F8EA66-EBC1-44B6-86E5-4FDEB53A1D18}"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3">
                    <a:shade val="75000"/>
                  </a:schemeClr>
                </a:solidFill>
              </a:defRPr>
            </a:lvl1pPr>
          </a:lstStyle>
          <a:p>
            <a:r>
              <a:rPr lang="zh-CN" altLang="en-US" smtClean="0"/>
              <a:t>单击此处编辑母版标题样式</a:t>
            </a:r>
            <a:endParaRPr lang="en-US"/>
          </a:p>
        </p:txBody>
      </p:sp>
      <p:sp>
        <p:nvSpPr>
          <p:cNvPr id="8" name="内容占位符 7"/>
          <p:cNvSpPr>
            <a:spLocks noGrp="1"/>
          </p:cNvSpPr>
          <p:nvPr>
            <p:ph sz="quarter" idx="1"/>
          </p:nvPr>
        </p:nvSpPr>
        <p:spPr>
          <a:xfrm>
            <a:off x="301752" y="1527048"/>
            <a:ext cx="850392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3655DBDB-BE21-4593-BCE0-E62D8764D9DD}"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62450" y="10271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07310579-1CF7-4054-8930-9E3BAA92CAA8}"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8991600" y="1905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152400" y="2286000"/>
            <a:ext cx="88328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6"/>
          <p:cNvSpPr>
            <a:spLocks noChangeArrowheads="1"/>
          </p:cNvSpPr>
          <p:nvPr/>
        </p:nvSpPr>
        <p:spPr bwMode="auto">
          <a:xfrm>
            <a:off x="155575" y="142875"/>
            <a:ext cx="8832850" cy="21399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矩形 23"/>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直接连接符 24"/>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椭圆 25"/>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1368426" y="2743200"/>
            <a:ext cx="6480174"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endParaRPr lang="zh-CN" altLang="en-US" smtClean="0"/>
          </a:p>
        </p:txBody>
      </p:sp>
      <p:sp>
        <p:nvSpPr>
          <p:cNvPr id="2" name="标题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zh-CN" altLang="en-US" smtClean="0"/>
              <a:t>单击此处编辑母版标题样式</a:t>
            </a:r>
            <a:endParaRPr lang="en-US"/>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9377B53B-3FB7-4816-81B1-E244A3A89C29}"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5"/>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B2540446-488B-4CCF-9CEE-C11527BE0081}"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103435" name="直接连接符 19"/>
          <p:cNvSpPr/>
          <p:nvPr/>
        </p:nvSpPr>
        <p:spPr>
          <a:xfrm flipV="1">
            <a:off x="4562475" y="1576388"/>
            <a:ext cx="9525" cy="4818062"/>
          </a:xfrm>
          <a:prstGeom prst="line">
            <a:avLst/>
          </a:prstGeom>
          <a:ln w="9525" cap="flat" cmpd="sng">
            <a:solidFill>
              <a:schemeClr val="tx2"/>
            </a:solidFill>
            <a:prstDash val="sysDash"/>
            <a:headEnd type="none" w="med" len="med"/>
            <a:tailEnd type="none" w="med" len="med"/>
          </a:ln>
        </p:spPr>
      </p:sp>
      <p:sp>
        <p:nvSpPr>
          <p:cNvPr id="2" name="标题 1"/>
          <p:cNvSpPr>
            <a:spLocks noGrp="1"/>
          </p:cNvSpPr>
          <p:nvPr>
            <p:ph type="title"/>
          </p:nvPr>
        </p:nvSpPr>
        <p:spPr>
          <a:xfrm>
            <a:off x="301752" y="228600"/>
            <a:ext cx="8534400" cy="758952"/>
          </a:xfrm>
        </p:spPr>
        <p:txBody>
          <a:bodyPr/>
          <a:lstStyle/>
          <a:p>
            <a:r>
              <a:rPr lang="zh-CN" altLang="en-US" smtClean="0"/>
              <a:t>单击此处编辑母版标题样式</a:t>
            </a:r>
            <a:endParaRPr lang="en-US"/>
          </a:p>
        </p:txBody>
      </p:sp>
      <p:sp>
        <p:nvSpPr>
          <p:cNvPr id="10" name="内容占位符 9"/>
          <p:cNvSpPr>
            <a:spLocks noGrp="1"/>
          </p:cNvSpPr>
          <p:nvPr>
            <p:ph sz="half" idx="1"/>
          </p:nvPr>
        </p:nvSpPr>
        <p:spPr>
          <a:xfrm>
            <a:off x="301752"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内容占位符 11"/>
          <p:cNvSpPr>
            <a:spLocks noGrp="1"/>
          </p:cNvSpPr>
          <p:nvPr>
            <p:ph sz="half" idx="2"/>
          </p:nvPr>
        </p:nvSpPr>
        <p:spPr>
          <a:xfrm>
            <a:off x="4800600"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7" name="日期占位符 4"/>
          <p:cNvSpPr>
            <a:spLocks noGrp="1"/>
          </p:cNvSpPr>
          <p:nvPr>
            <p:ph type="dt" sz="half" idx="12"/>
          </p:nvPr>
        </p:nvSpPr>
        <p:spPr>
          <a:xfrm>
            <a:off x="5791200" y="6410325"/>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DA0A29FB-40E9-4CD0-9F3A-783767120141}"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页脚占位符 5"/>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9" name="灯片编号占位符 6"/>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1904E870-E06E-43E0-99CC-14A721467D20}"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Pr>
        <a:solidFill>
          <a:schemeClr val="bg2"/>
        </a:solidFill>
        <a:effectLst/>
      </p:bgPr>
    </p:bg>
    <p:spTree>
      <p:nvGrpSpPr>
        <p:cNvPr id="1" name=""/>
        <p:cNvGrpSpPr/>
        <p:nvPr/>
      </p:nvGrpSpPr>
      <p:grpSpPr>
        <a:xfrm>
          <a:off x="0" y="0"/>
          <a:ext cx="0" cy="0"/>
          <a:chOff x="0" y="0"/>
          <a:chExt cx="0" cy="0"/>
        </a:xfrm>
      </p:grpSpPr>
      <p:sp>
        <p:nvSpPr>
          <p:cNvPr id="104450" name="直接连接符 19"/>
          <p:cNvSpPr/>
          <p:nvPr/>
        </p:nvSpPr>
        <p:spPr>
          <a:xfrm flipV="1">
            <a:off x="4572000" y="2200275"/>
            <a:ext cx="0" cy="4187825"/>
          </a:xfrm>
          <a:prstGeom prst="line">
            <a:avLst/>
          </a:prstGeom>
          <a:ln w="9525" cap="flat" cmpd="sng">
            <a:solidFill>
              <a:schemeClr val="tx2"/>
            </a:solidFill>
            <a:prstDash val="sysDash"/>
            <a:headEnd type="none" w="med" len="med"/>
            <a:tailEnd type="none" w="med" len="med"/>
          </a:ln>
        </p:spPr>
      </p:sp>
      <p:sp>
        <p:nvSpPr>
          <p:cNvPr id="17" name="矩形 20"/>
          <p:cNvSpPr>
            <a:spLocks noChangeArrowheads="1"/>
          </p:cNvSpPr>
          <p:nvPr/>
        </p:nvSpPr>
        <p:spPr bwMode="white">
          <a:xfrm>
            <a:off x="0" y="0"/>
            <a:ext cx="9144000" cy="144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直接连接符 23"/>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矩形 24"/>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椭圆 25"/>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4" name="文本占位符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24" name="内容占位符 23"/>
          <p:cNvSpPr>
            <a:spLocks noGrp="1"/>
          </p:cNvSpPr>
          <p:nvPr>
            <p:ph sz="quarter" idx="2"/>
          </p:nvPr>
        </p:nvSpPr>
        <p:spPr>
          <a:xfrm>
            <a:off x="301752" y="2471383"/>
            <a:ext cx="4041648" cy="38184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6" name="内容占位符 25"/>
          <p:cNvSpPr>
            <a:spLocks noGrp="1"/>
          </p:cNvSpPr>
          <p:nvPr>
            <p:ph sz="quarter" idx="4"/>
          </p:nvPr>
        </p:nvSpPr>
        <p:spPr>
          <a:xfrm>
            <a:off x="4800600" y="2471383"/>
            <a:ext cx="4038600" cy="382219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3" name="标题 22"/>
          <p:cNvSpPr>
            <a:spLocks noGrp="1"/>
          </p:cNvSpPr>
          <p:nvPr>
            <p:ph type="title"/>
          </p:nvPr>
        </p:nvSpPr>
        <p:spPr/>
        <p:txBody>
          <a:bodyPr rtlCol="0"/>
          <a:lstStyle/>
          <a:p>
            <a:r>
              <a:rPr lang="zh-CN" altLang="en-US" smtClean="0"/>
              <a:t>单击此处编辑母版标题样式</a:t>
            </a:r>
            <a:endParaRPr lang="en-US"/>
          </a:p>
        </p:txBody>
      </p:sp>
      <p:sp>
        <p:nvSpPr>
          <p:cNvPr id="28" name="日期占位符 6"/>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ABB80785-B652-41E0-9C24-FC14F74DEEAF}"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页脚占位符 7"/>
          <p:cNvSpPr>
            <a:spLocks noGrp="1"/>
          </p:cNvSpPr>
          <p:nvPr>
            <p:ph type="ftr" sz="quarter" idx="13"/>
          </p:nvPr>
        </p:nvSpPr>
        <p:spPr>
          <a:xfrm>
            <a:off x="304800" y="6410325"/>
            <a:ext cx="3581400" cy="365125"/>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8"/>
          <p:cNvSpPr>
            <a:spLocks noGrp="1"/>
          </p:cNvSpPr>
          <p:nvPr>
            <p:ph type="sldNum" sz="quarter" idx="14"/>
          </p:nvPr>
        </p:nvSpPr>
        <p:spPr>
          <a:xfrm>
            <a:off x="4343400" y="10429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ED07B3F8-118B-43EA-9342-8DD09D6573D7}"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16" name="日期占位符 2"/>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FA5DE26F-FB7B-4218-9EDE-995D9BC6FE2F}"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3"/>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4"/>
          <p:cNvSpPr>
            <a:spLocks noGrp="1"/>
          </p:cNvSpPr>
          <p:nvPr>
            <p:ph type="sldNum" sz="quarter" idx="4"/>
          </p:nvPr>
        </p:nvSpPr>
        <p:spPr>
          <a:xfrm>
            <a:off x="4343400" y="10366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0C2BD06F-F1B5-4907-BF30-99A9424F8935}"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日期占位符 1"/>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B12FC864-7EAE-48D7-92A8-8B7410E0A60E}"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4" name="页脚占位符 2"/>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5" name="灯片编号占位符 3"/>
          <p:cNvSpPr>
            <a:spLocks noGrp="1"/>
          </p:cNvSpPr>
          <p:nvPr>
            <p:ph type="sldNum" sz="quarter" idx="4"/>
          </p:nvPr>
        </p:nvSpPr>
        <p:spPr>
          <a:xfrm>
            <a:off x="4267200" y="6324600"/>
            <a:ext cx="609600" cy="441325"/>
          </a:xfrm>
          <a:prstGeom prst="rect">
            <a:avLst/>
          </a:prstGeom>
        </p:spPr>
        <p:txBody>
          <a:bodyPr vert="horz" wrap="square" lIns="45720" tIns="45720" rIns="45720" bIns="45720" numCol="1" anchor="ctr" anchorCtr="0" compatLnSpc="1">
            <a:normAutofit/>
          </a:bodyPr>
          <a:lstStyle>
            <a:lvl1pPr>
              <a:defRPr>
                <a:solidFill>
                  <a:srgbClr val="FFFFFF"/>
                </a:solidFill>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6B09ED9F-744E-4380-BE13-ECE74B63C411}" type="slidenum">
              <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sp>
        <p:nvSpPr>
          <p:cNvPr id="16" name="矩形 15"/>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直接连接符 23"/>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zh-CN" altLang="en-US" smtClean="0"/>
              <a:t>单击此处编辑母版文本样式</a:t>
            </a:r>
            <a:endParaRPr lang="zh-CN" altLang="en-US" smtClean="0"/>
          </a:p>
        </p:txBody>
      </p:sp>
      <p:sp>
        <p:nvSpPr>
          <p:cNvPr id="20" name="内容占位符 19"/>
          <p:cNvSpPr>
            <a:spLocks noGrp="1"/>
          </p:cNvSpPr>
          <p:nvPr>
            <p:ph sz="quarter" idx="1"/>
          </p:nvPr>
        </p:nvSpPr>
        <p:spPr>
          <a:xfrm>
            <a:off x="3124200" y="685800"/>
            <a:ext cx="56388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E4A41A4C-3BF4-42CD-BEF5-800046449B50}"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4E6D6E1E-25C2-42E1-B077-054DC1669C17}"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382963"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矩形 23"/>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3000375" y="609600"/>
            <a:ext cx="5867400" cy="4267200"/>
          </a:xfrm>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zh-CN" altLang="en-US" smtClean="0"/>
              <a:t>单击此处编辑母版文本样式</a:t>
            </a:r>
            <a:endParaRPr lang="zh-CN" altLang="en-US" smtClean="0"/>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0AEAD0DC-C9EE-4BD4-A1FC-76DA414BC8CE}"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88025"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CFA49CD8-11E8-4E1D-84A7-265694087CB0}"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584575"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DCEF3A22-362D-4921-8124-3C34141987A8}"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A80E2005-674F-41C9-8283-93AE1966DA3D}"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7010400" y="0"/>
            <a:ext cx="21336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直接连接符 21"/>
          <p:cNvSpPr>
            <a:spLocks noChangeShapeType="1"/>
          </p:cNvSpPr>
          <p:nvPr/>
        </p:nvSpPr>
        <p:spPr bwMode="auto">
          <a:xfrm rot="5400000">
            <a:off x="4021138"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竖排文字占位符 2"/>
          <p:cNvSpPr>
            <a:spLocks noGrp="1"/>
          </p:cNvSpPr>
          <p:nvPr>
            <p:ph type="body" orient="vert" idx="1"/>
          </p:nvPr>
        </p:nvSpPr>
        <p:spPr>
          <a:xfrm>
            <a:off x="304800" y="304800"/>
            <a:ext cx="6553200" cy="582136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 name="竖排标题 1"/>
          <p:cNvSpPr>
            <a:spLocks noGrp="1"/>
          </p:cNvSpPr>
          <p:nvPr>
            <p:ph type="title" orient="vert"/>
          </p:nvPr>
        </p:nvSpPr>
        <p:spPr>
          <a:xfrm>
            <a:off x="7391400" y="304801"/>
            <a:ext cx="1447800" cy="5851525"/>
          </a:xfrm>
        </p:spPr>
        <p:txBody>
          <a:bodyPr vert="eaVert"/>
          <a:lstStyle/>
          <a:p>
            <a:r>
              <a:rPr lang="zh-CN" altLang="en-US" smtClean="0"/>
              <a:t>单击此处编辑母版标题样式</a:t>
            </a:r>
            <a:endParaRPr lang="en-US"/>
          </a:p>
        </p:txBody>
      </p:sp>
      <p:sp>
        <p:nvSpPr>
          <p:cNvPr id="26" name="灯片编号占位符 5"/>
          <p:cNvSpPr>
            <a:spLocks noGrp="1"/>
          </p:cNvSpPr>
          <p:nvPr>
            <p:ph type="sldNum" sz="quarter" idx="4"/>
          </p:nvPr>
        </p:nvSpPr>
        <p:spPr>
          <a:xfrm>
            <a:off x="6915150" y="3009900"/>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86F8A2A6-B2F5-4116-81EC-E39A8AEC4EF0}"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7"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790FD089-9883-4877-AB18-7ADCB7DF3023}"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8991600" y="3175"/>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2514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直接连接符 20"/>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副标题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8" name="标题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zh-CN" altLang="en-US" smtClean="0"/>
              <a:t>单击此处编辑母版标题样式</a:t>
            </a:r>
            <a:endParaRPr lang="en-US"/>
          </a:p>
        </p:txBody>
      </p:sp>
      <p:sp>
        <p:nvSpPr>
          <p:cNvPr id="26" name="日期占位符 27"/>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547115B3-0FB2-407C-A616-5807E85C397A}"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7" name="页脚占位符 16"/>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灯片编号占位符 28"/>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89CC280A-1748-4ACC-B242-79EEE441542A}"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3">
                    <a:shade val="75000"/>
                  </a:schemeClr>
                </a:solidFill>
              </a:defRPr>
            </a:lvl1pPr>
          </a:lstStyle>
          <a:p>
            <a:r>
              <a:rPr lang="zh-CN" altLang="en-US" smtClean="0"/>
              <a:t>单击此处编辑母版标题样式</a:t>
            </a:r>
            <a:endParaRPr lang="en-US"/>
          </a:p>
        </p:txBody>
      </p:sp>
      <p:sp>
        <p:nvSpPr>
          <p:cNvPr id="8" name="内容占位符 7"/>
          <p:cNvSpPr>
            <a:spLocks noGrp="1"/>
          </p:cNvSpPr>
          <p:nvPr>
            <p:ph sz="quarter" idx="1"/>
          </p:nvPr>
        </p:nvSpPr>
        <p:spPr>
          <a:xfrm>
            <a:off x="301752" y="1527048"/>
            <a:ext cx="850392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E8FD27BC-170A-4C8B-BF6F-0D564E21CED3}"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62450" y="10271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21B99233-38AD-4954-9C8A-1B2EF0980DB8}"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8991600" y="1905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152400" y="2286000"/>
            <a:ext cx="88328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6"/>
          <p:cNvSpPr>
            <a:spLocks noChangeArrowheads="1"/>
          </p:cNvSpPr>
          <p:nvPr/>
        </p:nvSpPr>
        <p:spPr bwMode="auto">
          <a:xfrm>
            <a:off x="155575" y="142875"/>
            <a:ext cx="8832850" cy="21399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矩形 23"/>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直接连接符 24"/>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椭圆 25"/>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1368426" y="2743200"/>
            <a:ext cx="6480174"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endParaRPr lang="zh-CN" altLang="en-US" smtClean="0"/>
          </a:p>
        </p:txBody>
      </p:sp>
      <p:sp>
        <p:nvSpPr>
          <p:cNvPr id="2" name="标题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zh-CN" altLang="en-US" smtClean="0"/>
              <a:t>单击此处编辑母版标题样式</a:t>
            </a:r>
            <a:endParaRPr lang="en-US"/>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1A7FFF62-5D30-4F28-971D-1FEFCA8F3D0E}"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5"/>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8B62370B-40EB-4447-8EBC-1A4B1426D467}"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114699" name="直接连接符 19"/>
          <p:cNvSpPr/>
          <p:nvPr/>
        </p:nvSpPr>
        <p:spPr>
          <a:xfrm flipV="1">
            <a:off x="4562475" y="1576388"/>
            <a:ext cx="9525" cy="4818062"/>
          </a:xfrm>
          <a:prstGeom prst="line">
            <a:avLst/>
          </a:prstGeom>
          <a:ln w="9525" cap="flat" cmpd="sng">
            <a:solidFill>
              <a:schemeClr val="tx2"/>
            </a:solidFill>
            <a:prstDash val="sysDash"/>
            <a:headEnd type="none" w="med" len="med"/>
            <a:tailEnd type="none" w="med" len="med"/>
          </a:ln>
        </p:spPr>
      </p:sp>
      <p:sp>
        <p:nvSpPr>
          <p:cNvPr id="2" name="标题 1"/>
          <p:cNvSpPr>
            <a:spLocks noGrp="1"/>
          </p:cNvSpPr>
          <p:nvPr>
            <p:ph type="title"/>
          </p:nvPr>
        </p:nvSpPr>
        <p:spPr>
          <a:xfrm>
            <a:off x="301752" y="228600"/>
            <a:ext cx="8534400" cy="758952"/>
          </a:xfrm>
        </p:spPr>
        <p:txBody>
          <a:bodyPr/>
          <a:lstStyle/>
          <a:p>
            <a:r>
              <a:rPr lang="zh-CN" altLang="en-US" smtClean="0"/>
              <a:t>单击此处编辑母版标题样式</a:t>
            </a:r>
            <a:endParaRPr lang="en-US"/>
          </a:p>
        </p:txBody>
      </p:sp>
      <p:sp>
        <p:nvSpPr>
          <p:cNvPr id="10" name="内容占位符 9"/>
          <p:cNvSpPr>
            <a:spLocks noGrp="1"/>
          </p:cNvSpPr>
          <p:nvPr>
            <p:ph sz="half" idx="1"/>
          </p:nvPr>
        </p:nvSpPr>
        <p:spPr>
          <a:xfrm>
            <a:off x="301752"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内容占位符 11"/>
          <p:cNvSpPr>
            <a:spLocks noGrp="1"/>
          </p:cNvSpPr>
          <p:nvPr>
            <p:ph sz="half" idx="2"/>
          </p:nvPr>
        </p:nvSpPr>
        <p:spPr>
          <a:xfrm>
            <a:off x="4800600"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7" name="日期占位符 4"/>
          <p:cNvSpPr>
            <a:spLocks noGrp="1"/>
          </p:cNvSpPr>
          <p:nvPr>
            <p:ph type="dt" sz="half" idx="12"/>
          </p:nvPr>
        </p:nvSpPr>
        <p:spPr>
          <a:xfrm>
            <a:off x="5791200" y="6410325"/>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448A338B-2021-49B1-969B-3954D670720B}"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页脚占位符 5"/>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9" name="灯片编号占位符 6"/>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8AA88AF0-E320-44C7-BBD7-5551E7AC33A3}"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Pr>
        <a:solidFill>
          <a:schemeClr val="bg2"/>
        </a:solidFill>
        <a:effectLst/>
      </p:bgPr>
    </p:bg>
    <p:spTree>
      <p:nvGrpSpPr>
        <p:cNvPr id="1" name=""/>
        <p:cNvGrpSpPr/>
        <p:nvPr/>
      </p:nvGrpSpPr>
      <p:grpSpPr>
        <a:xfrm>
          <a:off x="0" y="0"/>
          <a:ext cx="0" cy="0"/>
          <a:chOff x="0" y="0"/>
          <a:chExt cx="0" cy="0"/>
        </a:xfrm>
      </p:grpSpPr>
      <p:sp>
        <p:nvSpPr>
          <p:cNvPr id="115714" name="直接连接符 19"/>
          <p:cNvSpPr/>
          <p:nvPr/>
        </p:nvSpPr>
        <p:spPr>
          <a:xfrm flipV="1">
            <a:off x="4572000" y="2200275"/>
            <a:ext cx="0" cy="4187825"/>
          </a:xfrm>
          <a:prstGeom prst="line">
            <a:avLst/>
          </a:prstGeom>
          <a:ln w="9525" cap="flat" cmpd="sng">
            <a:solidFill>
              <a:schemeClr val="tx2"/>
            </a:solidFill>
            <a:prstDash val="sysDash"/>
            <a:headEnd type="none" w="med" len="med"/>
            <a:tailEnd type="none" w="med" len="med"/>
          </a:ln>
        </p:spPr>
      </p:sp>
      <p:sp>
        <p:nvSpPr>
          <p:cNvPr id="17" name="矩形 20"/>
          <p:cNvSpPr>
            <a:spLocks noChangeArrowheads="1"/>
          </p:cNvSpPr>
          <p:nvPr/>
        </p:nvSpPr>
        <p:spPr bwMode="white">
          <a:xfrm>
            <a:off x="0" y="0"/>
            <a:ext cx="9144000" cy="144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直接连接符 23"/>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矩形 24"/>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椭圆 25"/>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4" name="文本占位符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24" name="内容占位符 23"/>
          <p:cNvSpPr>
            <a:spLocks noGrp="1"/>
          </p:cNvSpPr>
          <p:nvPr>
            <p:ph sz="quarter" idx="2"/>
          </p:nvPr>
        </p:nvSpPr>
        <p:spPr>
          <a:xfrm>
            <a:off x="301752" y="2471383"/>
            <a:ext cx="4041648" cy="38184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6" name="内容占位符 25"/>
          <p:cNvSpPr>
            <a:spLocks noGrp="1"/>
          </p:cNvSpPr>
          <p:nvPr>
            <p:ph sz="quarter" idx="4"/>
          </p:nvPr>
        </p:nvSpPr>
        <p:spPr>
          <a:xfrm>
            <a:off x="4800600" y="2471383"/>
            <a:ext cx="4038600" cy="382219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3" name="标题 22"/>
          <p:cNvSpPr>
            <a:spLocks noGrp="1"/>
          </p:cNvSpPr>
          <p:nvPr>
            <p:ph type="title"/>
          </p:nvPr>
        </p:nvSpPr>
        <p:spPr/>
        <p:txBody>
          <a:bodyPr rtlCol="0"/>
          <a:lstStyle/>
          <a:p>
            <a:r>
              <a:rPr lang="zh-CN" altLang="en-US" smtClean="0"/>
              <a:t>单击此处编辑母版标题样式</a:t>
            </a:r>
            <a:endParaRPr lang="en-US"/>
          </a:p>
        </p:txBody>
      </p:sp>
      <p:sp>
        <p:nvSpPr>
          <p:cNvPr id="28" name="日期占位符 6"/>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871E089C-EBB1-464B-AF53-B850AE2A8587}"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页脚占位符 7"/>
          <p:cNvSpPr>
            <a:spLocks noGrp="1"/>
          </p:cNvSpPr>
          <p:nvPr>
            <p:ph type="ftr" sz="quarter" idx="13"/>
          </p:nvPr>
        </p:nvSpPr>
        <p:spPr>
          <a:xfrm>
            <a:off x="304800" y="6410325"/>
            <a:ext cx="3581400" cy="365125"/>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8"/>
          <p:cNvSpPr>
            <a:spLocks noGrp="1"/>
          </p:cNvSpPr>
          <p:nvPr>
            <p:ph type="sldNum" sz="quarter" idx="14"/>
          </p:nvPr>
        </p:nvSpPr>
        <p:spPr>
          <a:xfrm>
            <a:off x="4343400" y="10429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133C9844-1744-43B0-A151-BA181BAF1DC1}"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16" name="日期占位符 2"/>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A70B407E-FCDD-47E6-A922-520E62BD683C}"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3"/>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4"/>
          <p:cNvSpPr>
            <a:spLocks noGrp="1"/>
          </p:cNvSpPr>
          <p:nvPr>
            <p:ph type="sldNum" sz="quarter" idx="4"/>
          </p:nvPr>
        </p:nvSpPr>
        <p:spPr>
          <a:xfrm>
            <a:off x="4343400" y="10366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5180F7B5-9778-4CA8-A070-005DD2F8B976}"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日期占位符 1"/>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0E322FC8-176C-413E-86A6-16A9A8ADBE87}"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4" name="页脚占位符 2"/>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5" name="灯片编号占位符 3"/>
          <p:cNvSpPr>
            <a:spLocks noGrp="1"/>
          </p:cNvSpPr>
          <p:nvPr>
            <p:ph type="sldNum" sz="quarter" idx="4"/>
          </p:nvPr>
        </p:nvSpPr>
        <p:spPr>
          <a:xfrm>
            <a:off x="4267200" y="6324600"/>
            <a:ext cx="609600" cy="441325"/>
          </a:xfrm>
          <a:prstGeom prst="rect">
            <a:avLst/>
          </a:prstGeom>
        </p:spPr>
        <p:txBody>
          <a:bodyPr vert="horz" wrap="square" lIns="45720" tIns="45720" rIns="45720" bIns="45720" numCol="1" anchor="ctr" anchorCtr="0" compatLnSpc="1">
            <a:normAutofit/>
          </a:bodyPr>
          <a:lstStyle>
            <a:lvl1pPr>
              <a:defRPr>
                <a:solidFill>
                  <a:srgbClr val="FFFFFF"/>
                </a:solidFill>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3E7D0EF3-9F0B-4F0F-B775-2D4C891E35EB}" type="slidenum">
              <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sp>
        <p:nvSpPr>
          <p:cNvPr id="16" name="矩形 15"/>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直接连接符 23"/>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zh-CN" altLang="en-US" smtClean="0"/>
              <a:t>单击此处编辑母版文本样式</a:t>
            </a:r>
            <a:endParaRPr lang="zh-CN" altLang="en-US" smtClean="0"/>
          </a:p>
        </p:txBody>
      </p:sp>
      <p:sp>
        <p:nvSpPr>
          <p:cNvPr id="20" name="内容占位符 19"/>
          <p:cNvSpPr>
            <a:spLocks noGrp="1"/>
          </p:cNvSpPr>
          <p:nvPr>
            <p:ph sz="quarter" idx="1"/>
          </p:nvPr>
        </p:nvSpPr>
        <p:spPr>
          <a:xfrm>
            <a:off x="3124200" y="685800"/>
            <a:ext cx="56388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30BD94C7-38F5-4B77-9ACD-A4196C6946DA}"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6D6F579D-A677-4DBE-9622-E1D27E85456D}"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382963"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矩形 23"/>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3000375" y="609600"/>
            <a:ext cx="5867400" cy="4267200"/>
          </a:xfrm>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zh-CN" altLang="en-US" smtClean="0"/>
              <a:t>单击此处编辑母版文本样式</a:t>
            </a:r>
            <a:endParaRPr lang="zh-CN" altLang="en-US" smtClean="0"/>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847AE63F-9B7B-4A2D-9450-0FB4C338F1FF}"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88025"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A2C7DB0C-4323-4386-A451-CA6594F3D0B1}"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584575"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D52191A1-5C26-4D96-AD22-61A5180AFEB8}"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7908AD82-BC68-45FE-ABE6-6A81D7B8750D}"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7010400" y="0"/>
            <a:ext cx="21336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直接连接符 21"/>
          <p:cNvSpPr>
            <a:spLocks noChangeShapeType="1"/>
          </p:cNvSpPr>
          <p:nvPr/>
        </p:nvSpPr>
        <p:spPr bwMode="auto">
          <a:xfrm rot="5400000">
            <a:off x="4021138"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竖排文字占位符 2"/>
          <p:cNvSpPr>
            <a:spLocks noGrp="1"/>
          </p:cNvSpPr>
          <p:nvPr>
            <p:ph type="body" orient="vert" idx="1"/>
          </p:nvPr>
        </p:nvSpPr>
        <p:spPr>
          <a:xfrm>
            <a:off x="304800" y="304800"/>
            <a:ext cx="6553200" cy="582136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 name="竖排标题 1"/>
          <p:cNvSpPr>
            <a:spLocks noGrp="1"/>
          </p:cNvSpPr>
          <p:nvPr>
            <p:ph type="title" orient="vert"/>
          </p:nvPr>
        </p:nvSpPr>
        <p:spPr>
          <a:xfrm>
            <a:off x="7391400" y="304801"/>
            <a:ext cx="1447800" cy="5851525"/>
          </a:xfrm>
        </p:spPr>
        <p:txBody>
          <a:bodyPr vert="eaVert"/>
          <a:lstStyle/>
          <a:p>
            <a:r>
              <a:rPr lang="zh-CN" altLang="en-US" smtClean="0"/>
              <a:t>单击此处编辑母版标题样式</a:t>
            </a:r>
            <a:endParaRPr lang="en-US"/>
          </a:p>
        </p:txBody>
      </p:sp>
      <p:sp>
        <p:nvSpPr>
          <p:cNvPr id="26" name="灯片编号占位符 5"/>
          <p:cNvSpPr>
            <a:spLocks noGrp="1"/>
          </p:cNvSpPr>
          <p:nvPr>
            <p:ph type="sldNum" sz="quarter" idx="4"/>
          </p:nvPr>
        </p:nvSpPr>
        <p:spPr>
          <a:xfrm>
            <a:off x="6915150" y="3009900"/>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E3258A00-42B5-43CC-8FC3-EE5E1E36D894}"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7"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DD6DBB52-830B-4D07-8747-065685571312}"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8991600" y="3175"/>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2514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直接连接符 20"/>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副标题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8" name="标题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zh-CN" altLang="en-US" smtClean="0"/>
              <a:t>单击此处编辑母版标题样式</a:t>
            </a:r>
            <a:endParaRPr lang="en-US"/>
          </a:p>
        </p:txBody>
      </p:sp>
      <p:sp>
        <p:nvSpPr>
          <p:cNvPr id="26" name="日期占位符 27"/>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36D1101-1143-4069-B8AF-4F0B7C76A610}"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7" name="页脚占位符 16"/>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灯片编号占位符 28"/>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A0C0124E-2CDE-42E2-8FBE-6E867BC9339C}"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3">
                    <a:shade val="75000"/>
                  </a:schemeClr>
                </a:solidFill>
              </a:defRPr>
            </a:lvl1pPr>
          </a:lstStyle>
          <a:p>
            <a:r>
              <a:rPr lang="zh-CN" altLang="en-US" smtClean="0"/>
              <a:t>单击此处编辑母版标题样式</a:t>
            </a:r>
            <a:endParaRPr lang="en-US"/>
          </a:p>
        </p:txBody>
      </p:sp>
      <p:sp>
        <p:nvSpPr>
          <p:cNvPr id="8" name="内容占位符 7"/>
          <p:cNvSpPr>
            <a:spLocks noGrp="1"/>
          </p:cNvSpPr>
          <p:nvPr>
            <p:ph sz="quarter" idx="1"/>
          </p:nvPr>
        </p:nvSpPr>
        <p:spPr>
          <a:xfrm>
            <a:off x="301752" y="1527048"/>
            <a:ext cx="850392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FF1D2E1-511A-4C02-AE36-E53DF2917C86}"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62450" y="10271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4F698E42-C6CE-4B16-AD04-B8756AC855FC}"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8991600" y="1905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152400" y="2286000"/>
            <a:ext cx="88328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6"/>
          <p:cNvSpPr>
            <a:spLocks noChangeArrowheads="1"/>
          </p:cNvSpPr>
          <p:nvPr/>
        </p:nvSpPr>
        <p:spPr bwMode="auto">
          <a:xfrm>
            <a:off x="155575" y="142875"/>
            <a:ext cx="8832850" cy="21399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矩形 23"/>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直接连接符 24"/>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椭圆 25"/>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1368426" y="2743200"/>
            <a:ext cx="6480174"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endParaRPr lang="zh-CN" altLang="en-US" smtClean="0"/>
          </a:p>
        </p:txBody>
      </p:sp>
      <p:sp>
        <p:nvSpPr>
          <p:cNvPr id="2" name="标题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zh-CN" altLang="en-US" smtClean="0"/>
              <a:t>单击此处编辑母版标题样式</a:t>
            </a:r>
            <a:endParaRPr lang="en-US"/>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119CFAB-43F9-4175-8E88-5240A3F86B83}"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5"/>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C8BE7BE7-BFDF-41D1-96D5-29E190812D32}"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125963" name="直接连接符 19"/>
          <p:cNvSpPr/>
          <p:nvPr/>
        </p:nvSpPr>
        <p:spPr>
          <a:xfrm flipV="1">
            <a:off x="4562475" y="1576388"/>
            <a:ext cx="9525" cy="4818062"/>
          </a:xfrm>
          <a:prstGeom prst="line">
            <a:avLst/>
          </a:prstGeom>
          <a:ln w="9525" cap="flat" cmpd="sng">
            <a:solidFill>
              <a:schemeClr val="tx2"/>
            </a:solidFill>
            <a:prstDash val="sysDash"/>
            <a:headEnd type="none" w="med" len="med"/>
            <a:tailEnd type="none" w="med" len="med"/>
          </a:ln>
        </p:spPr>
      </p:sp>
      <p:sp>
        <p:nvSpPr>
          <p:cNvPr id="2" name="标题 1"/>
          <p:cNvSpPr>
            <a:spLocks noGrp="1"/>
          </p:cNvSpPr>
          <p:nvPr>
            <p:ph type="title"/>
          </p:nvPr>
        </p:nvSpPr>
        <p:spPr>
          <a:xfrm>
            <a:off x="301752" y="228600"/>
            <a:ext cx="8534400" cy="758952"/>
          </a:xfrm>
        </p:spPr>
        <p:txBody>
          <a:bodyPr/>
          <a:lstStyle/>
          <a:p>
            <a:r>
              <a:rPr lang="zh-CN" altLang="en-US" smtClean="0"/>
              <a:t>单击此处编辑母版标题样式</a:t>
            </a:r>
            <a:endParaRPr lang="en-US"/>
          </a:p>
        </p:txBody>
      </p:sp>
      <p:sp>
        <p:nvSpPr>
          <p:cNvPr id="10" name="内容占位符 9"/>
          <p:cNvSpPr>
            <a:spLocks noGrp="1"/>
          </p:cNvSpPr>
          <p:nvPr>
            <p:ph sz="half" idx="1"/>
          </p:nvPr>
        </p:nvSpPr>
        <p:spPr>
          <a:xfrm>
            <a:off x="301752"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内容占位符 11"/>
          <p:cNvSpPr>
            <a:spLocks noGrp="1"/>
          </p:cNvSpPr>
          <p:nvPr>
            <p:ph sz="half" idx="2"/>
          </p:nvPr>
        </p:nvSpPr>
        <p:spPr>
          <a:xfrm>
            <a:off x="4800600"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7" name="日期占位符 4"/>
          <p:cNvSpPr>
            <a:spLocks noGrp="1"/>
          </p:cNvSpPr>
          <p:nvPr>
            <p:ph type="dt" sz="half" idx="12"/>
          </p:nvPr>
        </p:nvSpPr>
        <p:spPr>
          <a:xfrm>
            <a:off x="5791200" y="6410325"/>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41057D-FD66-4D7D-8B3D-F19039DBF7C4}"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页脚占位符 5"/>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9" name="灯片编号占位符 6"/>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F7994717-AA80-46C8-B90B-B7CDF1CD42D9}"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Pr>
        <a:solidFill>
          <a:schemeClr val="bg2"/>
        </a:solidFill>
        <a:effectLst/>
      </p:bgPr>
    </p:bg>
    <p:spTree>
      <p:nvGrpSpPr>
        <p:cNvPr id="1" name=""/>
        <p:cNvGrpSpPr/>
        <p:nvPr/>
      </p:nvGrpSpPr>
      <p:grpSpPr>
        <a:xfrm>
          <a:off x="0" y="0"/>
          <a:ext cx="0" cy="0"/>
          <a:chOff x="0" y="0"/>
          <a:chExt cx="0" cy="0"/>
        </a:xfrm>
      </p:grpSpPr>
      <p:sp>
        <p:nvSpPr>
          <p:cNvPr id="126978" name="直接连接符 19"/>
          <p:cNvSpPr/>
          <p:nvPr/>
        </p:nvSpPr>
        <p:spPr>
          <a:xfrm flipV="1">
            <a:off x="4572000" y="2200275"/>
            <a:ext cx="0" cy="4187825"/>
          </a:xfrm>
          <a:prstGeom prst="line">
            <a:avLst/>
          </a:prstGeom>
          <a:ln w="9525" cap="flat" cmpd="sng">
            <a:solidFill>
              <a:schemeClr val="tx2"/>
            </a:solidFill>
            <a:prstDash val="sysDash"/>
            <a:headEnd type="none" w="med" len="med"/>
            <a:tailEnd type="none" w="med" len="med"/>
          </a:ln>
        </p:spPr>
      </p:sp>
      <p:sp>
        <p:nvSpPr>
          <p:cNvPr id="17" name="矩形 20"/>
          <p:cNvSpPr>
            <a:spLocks noChangeArrowheads="1"/>
          </p:cNvSpPr>
          <p:nvPr/>
        </p:nvSpPr>
        <p:spPr bwMode="white">
          <a:xfrm>
            <a:off x="0" y="0"/>
            <a:ext cx="9144000" cy="144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直接连接符 23"/>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矩形 24"/>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椭圆 25"/>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4" name="文本占位符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24" name="内容占位符 23"/>
          <p:cNvSpPr>
            <a:spLocks noGrp="1"/>
          </p:cNvSpPr>
          <p:nvPr>
            <p:ph sz="quarter" idx="2"/>
          </p:nvPr>
        </p:nvSpPr>
        <p:spPr>
          <a:xfrm>
            <a:off x="301752" y="2471383"/>
            <a:ext cx="4041648" cy="38184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6" name="内容占位符 25"/>
          <p:cNvSpPr>
            <a:spLocks noGrp="1"/>
          </p:cNvSpPr>
          <p:nvPr>
            <p:ph sz="quarter" idx="4"/>
          </p:nvPr>
        </p:nvSpPr>
        <p:spPr>
          <a:xfrm>
            <a:off x="4800600" y="2471383"/>
            <a:ext cx="4038600" cy="382219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3" name="标题 22"/>
          <p:cNvSpPr>
            <a:spLocks noGrp="1"/>
          </p:cNvSpPr>
          <p:nvPr>
            <p:ph type="title"/>
          </p:nvPr>
        </p:nvSpPr>
        <p:spPr/>
        <p:txBody>
          <a:bodyPr rtlCol="0"/>
          <a:lstStyle/>
          <a:p>
            <a:r>
              <a:rPr lang="zh-CN" altLang="en-US" smtClean="0"/>
              <a:t>单击此处编辑母版标题样式</a:t>
            </a:r>
            <a:endParaRPr lang="en-US"/>
          </a:p>
        </p:txBody>
      </p:sp>
      <p:sp>
        <p:nvSpPr>
          <p:cNvPr id="28" name="日期占位符 6"/>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1786790-B284-4EAE-A2DE-4DB9829C65F6}"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页脚占位符 7"/>
          <p:cNvSpPr>
            <a:spLocks noGrp="1"/>
          </p:cNvSpPr>
          <p:nvPr>
            <p:ph type="ftr" sz="quarter" idx="13"/>
          </p:nvPr>
        </p:nvSpPr>
        <p:spPr>
          <a:xfrm>
            <a:off x="304800" y="6410325"/>
            <a:ext cx="3581400" cy="365125"/>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8"/>
          <p:cNvSpPr>
            <a:spLocks noGrp="1"/>
          </p:cNvSpPr>
          <p:nvPr>
            <p:ph type="sldNum" sz="quarter" idx="14"/>
          </p:nvPr>
        </p:nvSpPr>
        <p:spPr>
          <a:xfrm>
            <a:off x="4343400" y="10429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881E57F0-0565-42AA-A2EA-A94E2D96DCC7}"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16" name="日期占位符 2"/>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9E3D8EE-96DB-4353-A85C-BC555062A43E}"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3"/>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4"/>
          <p:cNvSpPr>
            <a:spLocks noGrp="1"/>
          </p:cNvSpPr>
          <p:nvPr>
            <p:ph type="sldNum" sz="quarter" idx="4"/>
          </p:nvPr>
        </p:nvSpPr>
        <p:spPr>
          <a:xfrm>
            <a:off x="4343400" y="10366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5FF8D1E1-E87E-4908-8EC0-DAC3043848A4}"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日期占位符 1"/>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85C1E45-30F9-48FD-B8B2-8AE72860E1BF}"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4" name="页脚占位符 2"/>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5" name="灯片编号占位符 3"/>
          <p:cNvSpPr>
            <a:spLocks noGrp="1"/>
          </p:cNvSpPr>
          <p:nvPr>
            <p:ph type="sldNum" sz="quarter" idx="4"/>
          </p:nvPr>
        </p:nvSpPr>
        <p:spPr>
          <a:xfrm>
            <a:off x="4267200" y="6324600"/>
            <a:ext cx="609600" cy="441325"/>
          </a:xfrm>
          <a:prstGeom prst="rect">
            <a:avLst/>
          </a:prstGeom>
        </p:spPr>
        <p:txBody>
          <a:bodyPr vert="horz" wrap="square" lIns="45720" tIns="45720" rIns="45720" bIns="45720" numCol="1" anchor="ctr" anchorCtr="0" compatLnSpc="1">
            <a:normAutofit/>
          </a:bodyPr>
          <a:lstStyle>
            <a:lvl1pPr>
              <a:defRPr>
                <a:solidFill>
                  <a:srgbClr val="FFFFFF"/>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DD88F054-C1A4-4343-9D5E-FAB1010B06C5}" type="slidenum">
              <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sp>
        <p:nvSpPr>
          <p:cNvPr id="16" name="矩形 15"/>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直接连接符 23"/>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zh-CN" altLang="en-US" smtClean="0"/>
              <a:t>单击此处编辑母版文本样式</a:t>
            </a:r>
            <a:endParaRPr lang="zh-CN" altLang="en-US" smtClean="0"/>
          </a:p>
        </p:txBody>
      </p:sp>
      <p:sp>
        <p:nvSpPr>
          <p:cNvPr id="20" name="内容占位符 19"/>
          <p:cNvSpPr>
            <a:spLocks noGrp="1"/>
          </p:cNvSpPr>
          <p:nvPr>
            <p:ph sz="quarter" idx="1"/>
          </p:nvPr>
        </p:nvSpPr>
        <p:spPr>
          <a:xfrm>
            <a:off x="3124200" y="685800"/>
            <a:ext cx="56388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A7D742C3-F3F7-4771-9478-A8B82F0BAC75}"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6456145-98A1-43D4-970A-C9D08ECC465E}"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382963"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矩形 23"/>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3000375" y="609600"/>
            <a:ext cx="5867400" cy="4267200"/>
          </a:xfrm>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zh-CN" altLang="en-US" smtClean="0"/>
              <a:t>单击此处编辑母版文本样式</a:t>
            </a:r>
            <a:endParaRPr lang="zh-CN" altLang="en-US" smtClean="0"/>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C385C9FB-FA0A-4125-ABA7-2600CCF2F64C}"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88025"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47D2627-8EBC-4526-B15C-B73F5D5EB6AB}"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584575"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F025F92-00F0-47DE-BFA4-AD660D0D5730}"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B0ABC30D-3DF0-41B5-9D16-8B290CA42F62}"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7010400" y="0"/>
            <a:ext cx="21336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直接连接符 21"/>
          <p:cNvSpPr>
            <a:spLocks noChangeShapeType="1"/>
          </p:cNvSpPr>
          <p:nvPr/>
        </p:nvSpPr>
        <p:spPr bwMode="auto">
          <a:xfrm rot="5400000">
            <a:off x="4021138"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竖排文字占位符 2"/>
          <p:cNvSpPr>
            <a:spLocks noGrp="1"/>
          </p:cNvSpPr>
          <p:nvPr>
            <p:ph type="body" orient="vert" idx="1"/>
          </p:nvPr>
        </p:nvSpPr>
        <p:spPr>
          <a:xfrm>
            <a:off x="304800" y="304800"/>
            <a:ext cx="6553200" cy="582136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 name="竖排标题 1"/>
          <p:cNvSpPr>
            <a:spLocks noGrp="1"/>
          </p:cNvSpPr>
          <p:nvPr>
            <p:ph type="title" orient="vert"/>
          </p:nvPr>
        </p:nvSpPr>
        <p:spPr>
          <a:xfrm>
            <a:off x="7391400" y="304801"/>
            <a:ext cx="1447800" cy="5851525"/>
          </a:xfrm>
        </p:spPr>
        <p:txBody>
          <a:bodyPr vert="eaVert"/>
          <a:lstStyle/>
          <a:p>
            <a:r>
              <a:rPr lang="zh-CN" altLang="en-US" smtClean="0"/>
              <a:t>单击此处编辑母版标题样式</a:t>
            </a:r>
            <a:endParaRPr lang="en-US"/>
          </a:p>
        </p:txBody>
      </p:sp>
      <p:sp>
        <p:nvSpPr>
          <p:cNvPr id="26" name="灯片编号占位符 5"/>
          <p:cNvSpPr>
            <a:spLocks noGrp="1"/>
          </p:cNvSpPr>
          <p:nvPr>
            <p:ph type="sldNum" sz="quarter" idx="4"/>
          </p:nvPr>
        </p:nvSpPr>
        <p:spPr>
          <a:xfrm>
            <a:off x="6915150" y="3009900"/>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2F7B4C08-C903-458A-BE95-17A75E6A6B74}"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7"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F51CD15-2EA8-433F-B101-56D396D8EBEF}"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8991600" y="3175"/>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2514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直接连接符 20"/>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副标题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8" name="标题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zh-CN" altLang="en-US" smtClean="0"/>
              <a:t>单击此处编辑母版标题样式</a:t>
            </a:r>
            <a:endParaRPr lang="en-US"/>
          </a:p>
        </p:txBody>
      </p:sp>
      <p:sp>
        <p:nvSpPr>
          <p:cNvPr id="26" name="日期占位符 27"/>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FA185-001E-4F62-838B-8EE67B74F6B9}"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7" name="页脚占位符 16"/>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灯片编号占位符 28"/>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3CBD13CC-F97F-41A8-8100-5D6613F2A522}"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3">
                    <a:shade val="75000"/>
                  </a:schemeClr>
                </a:solidFill>
              </a:defRPr>
            </a:lvl1pPr>
          </a:lstStyle>
          <a:p>
            <a:r>
              <a:rPr lang="zh-CN" altLang="en-US" smtClean="0"/>
              <a:t>单击此处编辑母版标题样式</a:t>
            </a:r>
            <a:endParaRPr lang="en-US"/>
          </a:p>
        </p:txBody>
      </p:sp>
      <p:sp>
        <p:nvSpPr>
          <p:cNvPr id="8" name="内容占位符 7"/>
          <p:cNvSpPr>
            <a:spLocks noGrp="1"/>
          </p:cNvSpPr>
          <p:nvPr>
            <p:ph sz="quarter" idx="1"/>
          </p:nvPr>
        </p:nvSpPr>
        <p:spPr>
          <a:xfrm>
            <a:off x="301752" y="1527048"/>
            <a:ext cx="850392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1770AB6-7E90-42B8-82CF-4827AA43007D}"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62450" y="10271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33420A2F-4711-4491-ACFC-A3981035D399}"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8991600" y="1905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152400" y="2286000"/>
            <a:ext cx="88328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6"/>
          <p:cNvSpPr>
            <a:spLocks noChangeArrowheads="1"/>
          </p:cNvSpPr>
          <p:nvPr/>
        </p:nvSpPr>
        <p:spPr bwMode="auto">
          <a:xfrm>
            <a:off x="155575" y="142875"/>
            <a:ext cx="8832850" cy="21399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矩形 23"/>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直接连接符 24"/>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椭圆 25"/>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1368426" y="2743200"/>
            <a:ext cx="6480174"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endParaRPr lang="zh-CN" altLang="en-US" smtClean="0"/>
          </a:p>
        </p:txBody>
      </p:sp>
      <p:sp>
        <p:nvSpPr>
          <p:cNvPr id="2" name="标题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zh-CN" altLang="en-US" smtClean="0"/>
              <a:t>单击此处编辑母版标题样式</a:t>
            </a:r>
            <a:endParaRPr lang="en-US"/>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ADD4397-8259-4B6D-BD1D-94E76455AFB4}"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5"/>
          <p:cNvSpPr>
            <a:spLocks noGrp="1"/>
          </p:cNvSpPr>
          <p:nvPr>
            <p:ph type="sldNum" sz="quarter" idx="4"/>
          </p:nvPr>
        </p:nvSpPr>
        <p:spPr>
          <a:xfrm>
            <a:off x="4343400" y="21986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A46C0F23-6A0C-4129-9A17-E9C7EADE5086}"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137227" name="直接连接符 19"/>
          <p:cNvSpPr/>
          <p:nvPr/>
        </p:nvSpPr>
        <p:spPr>
          <a:xfrm flipV="1">
            <a:off x="4562475" y="1576388"/>
            <a:ext cx="9525" cy="4818062"/>
          </a:xfrm>
          <a:prstGeom prst="line">
            <a:avLst/>
          </a:prstGeom>
          <a:ln w="9525" cap="flat" cmpd="sng">
            <a:solidFill>
              <a:schemeClr val="tx2"/>
            </a:solidFill>
            <a:prstDash val="sysDash"/>
            <a:headEnd type="none" w="med" len="med"/>
            <a:tailEnd type="none" w="med" len="med"/>
          </a:ln>
        </p:spPr>
      </p:sp>
      <p:sp>
        <p:nvSpPr>
          <p:cNvPr id="2" name="标题 1"/>
          <p:cNvSpPr>
            <a:spLocks noGrp="1"/>
          </p:cNvSpPr>
          <p:nvPr>
            <p:ph type="title"/>
          </p:nvPr>
        </p:nvSpPr>
        <p:spPr>
          <a:xfrm>
            <a:off x="301752" y="228600"/>
            <a:ext cx="8534400" cy="758952"/>
          </a:xfrm>
        </p:spPr>
        <p:txBody>
          <a:bodyPr/>
          <a:lstStyle/>
          <a:p>
            <a:r>
              <a:rPr lang="zh-CN" altLang="en-US" smtClean="0"/>
              <a:t>单击此处编辑母版标题样式</a:t>
            </a:r>
            <a:endParaRPr lang="en-US"/>
          </a:p>
        </p:txBody>
      </p:sp>
      <p:sp>
        <p:nvSpPr>
          <p:cNvPr id="10" name="内容占位符 9"/>
          <p:cNvSpPr>
            <a:spLocks noGrp="1"/>
          </p:cNvSpPr>
          <p:nvPr>
            <p:ph sz="half" idx="1"/>
          </p:nvPr>
        </p:nvSpPr>
        <p:spPr>
          <a:xfrm>
            <a:off x="301752"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内容占位符 11"/>
          <p:cNvSpPr>
            <a:spLocks noGrp="1"/>
          </p:cNvSpPr>
          <p:nvPr>
            <p:ph sz="half" idx="2"/>
          </p:nvPr>
        </p:nvSpPr>
        <p:spPr>
          <a:xfrm>
            <a:off x="4800600" y="1371600"/>
            <a:ext cx="4038600" cy="4681728"/>
          </a:xfrm>
        </p:spPr>
        <p:txBody>
          <a:bodyPr/>
          <a:lstStyle>
            <a:lvl1pPr>
              <a:defRPr sz="25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7" name="日期占位符 4"/>
          <p:cNvSpPr>
            <a:spLocks noGrp="1"/>
          </p:cNvSpPr>
          <p:nvPr>
            <p:ph type="dt" sz="half" idx="12"/>
          </p:nvPr>
        </p:nvSpPr>
        <p:spPr>
          <a:xfrm>
            <a:off x="5791200" y="6410325"/>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C4C1F57-4351-46E1-A5E1-4E0D60719F35}"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页脚占位符 5"/>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9" name="灯片编号占位符 6"/>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459B2E84-E559-4CD8-BB3B-016CE2A7252C}"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Pr>
        <a:solidFill>
          <a:schemeClr val="bg2"/>
        </a:solidFill>
        <a:effectLst/>
      </p:bgPr>
    </p:bg>
    <p:spTree>
      <p:nvGrpSpPr>
        <p:cNvPr id="1" name=""/>
        <p:cNvGrpSpPr/>
        <p:nvPr/>
      </p:nvGrpSpPr>
      <p:grpSpPr>
        <a:xfrm>
          <a:off x="0" y="0"/>
          <a:ext cx="0" cy="0"/>
          <a:chOff x="0" y="0"/>
          <a:chExt cx="0" cy="0"/>
        </a:xfrm>
      </p:grpSpPr>
      <p:sp>
        <p:nvSpPr>
          <p:cNvPr id="138242" name="直接连接符 19"/>
          <p:cNvSpPr/>
          <p:nvPr/>
        </p:nvSpPr>
        <p:spPr>
          <a:xfrm flipV="1">
            <a:off x="4572000" y="2200275"/>
            <a:ext cx="0" cy="4187825"/>
          </a:xfrm>
          <a:prstGeom prst="line">
            <a:avLst/>
          </a:prstGeom>
          <a:ln w="9525" cap="flat" cmpd="sng">
            <a:solidFill>
              <a:schemeClr val="tx2"/>
            </a:solidFill>
            <a:prstDash val="sysDash"/>
            <a:headEnd type="none" w="med" len="med"/>
            <a:tailEnd type="none" w="med" len="med"/>
          </a:ln>
        </p:spPr>
      </p:sp>
      <p:sp>
        <p:nvSpPr>
          <p:cNvPr id="17" name="矩形 20"/>
          <p:cNvSpPr>
            <a:spLocks noChangeArrowheads="1"/>
          </p:cNvSpPr>
          <p:nvPr/>
        </p:nvSpPr>
        <p:spPr bwMode="white">
          <a:xfrm>
            <a:off x="0" y="0"/>
            <a:ext cx="9144000" cy="144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直接连接符 23"/>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矩形 24"/>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椭圆 25"/>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占位符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4" name="文本占位符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24" name="内容占位符 23"/>
          <p:cNvSpPr>
            <a:spLocks noGrp="1"/>
          </p:cNvSpPr>
          <p:nvPr>
            <p:ph sz="quarter" idx="2"/>
          </p:nvPr>
        </p:nvSpPr>
        <p:spPr>
          <a:xfrm>
            <a:off x="301752" y="2471383"/>
            <a:ext cx="4041648" cy="38184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6" name="内容占位符 25"/>
          <p:cNvSpPr>
            <a:spLocks noGrp="1"/>
          </p:cNvSpPr>
          <p:nvPr>
            <p:ph sz="quarter" idx="4"/>
          </p:nvPr>
        </p:nvSpPr>
        <p:spPr>
          <a:xfrm>
            <a:off x="4800600" y="2471383"/>
            <a:ext cx="4038600" cy="382219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3" name="标题 22"/>
          <p:cNvSpPr>
            <a:spLocks noGrp="1"/>
          </p:cNvSpPr>
          <p:nvPr>
            <p:ph type="title"/>
          </p:nvPr>
        </p:nvSpPr>
        <p:spPr/>
        <p:txBody>
          <a:bodyPr rtlCol="0"/>
          <a:lstStyle/>
          <a:p>
            <a:r>
              <a:rPr lang="zh-CN" altLang="en-US" smtClean="0"/>
              <a:t>单击此处编辑母版标题样式</a:t>
            </a:r>
            <a:endParaRPr lang="en-US"/>
          </a:p>
        </p:txBody>
      </p:sp>
      <p:sp>
        <p:nvSpPr>
          <p:cNvPr id="28" name="日期占位符 6"/>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4D02611-0EEA-4800-9395-FF1C764C1163}"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页脚占位符 7"/>
          <p:cNvSpPr>
            <a:spLocks noGrp="1"/>
          </p:cNvSpPr>
          <p:nvPr>
            <p:ph type="ftr" sz="quarter" idx="13"/>
          </p:nvPr>
        </p:nvSpPr>
        <p:spPr>
          <a:xfrm>
            <a:off x="304800" y="6410325"/>
            <a:ext cx="3581400" cy="365125"/>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灯片编号占位符 8"/>
          <p:cNvSpPr>
            <a:spLocks noGrp="1"/>
          </p:cNvSpPr>
          <p:nvPr>
            <p:ph type="sldNum" sz="quarter" idx="14"/>
          </p:nvPr>
        </p:nvSpPr>
        <p:spPr>
          <a:xfrm>
            <a:off x="4343400" y="104298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39F132DE-941D-4502-9319-06211D60EE9A}"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16" name="日期占位符 2"/>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0CD841F-9A35-4BDF-B2AC-08E282ADD3D4}"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3"/>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4"/>
          <p:cNvSpPr>
            <a:spLocks noGrp="1"/>
          </p:cNvSpPr>
          <p:nvPr>
            <p:ph type="sldNum" sz="quarter" idx="4"/>
          </p:nvPr>
        </p:nvSpPr>
        <p:spPr>
          <a:xfrm>
            <a:off x="4343400" y="10366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6DCA593C-4C05-445C-85A0-36A2CA3A6303}"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日期占位符 1"/>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E835D0E-7F2D-4241-825E-8BEDA14BC747}"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4" name="页脚占位符 2"/>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5" name="灯片编号占位符 3"/>
          <p:cNvSpPr>
            <a:spLocks noGrp="1"/>
          </p:cNvSpPr>
          <p:nvPr>
            <p:ph type="sldNum" sz="quarter" idx="4"/>
          </p:nvPr>
        </p:nvSpPr>
        <p:spPr>
          <a:xfrm>
            <a:off x="4267200" y="6324600"/>
            <a:ext cx="609600" cy="441325"/>
          </a:xfrm>
          <a:prstGeom prst="rect">
            <a:avLst/>
          </a:prstGeom>
        </p:spPr>
        <p:txBody>
          <a:bodyPr vert="horz" wrap="square" lIns="45720" tIns="45720" rIns="45720" bIns="45720" numCol="1" anchor="ctr" anchorCtr="0" compatLnSpc="1">
            <a:normAutofit/>
          </a:bodyPr>
          <a:lstStyle>
            <a:lvl1pPr>
              <a:defRPr>
                <a:solidFill>
                  <a:srgbClr val="FFFFFF"/>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3A6E124-53E1-4615-9980-2FC1935D029D}" type="slidenum">
              <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sp>
        <p:nvSpPr>
          <p:cNvPr id="16" name="矩形 15"/>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直接连接符 23"/>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zh-CN" altLang="en-US" smtClean="0"/>
              <a:t>单击此处编辑母版文本样式</a:t>
            </a:r>
            <a:endParaRPr lang="zh-CN" altLang="en-US" smtClean="0"/>
          </a:p>
        </p:txBody>
      </p:sp>
      <p:sp>
        <p:nvSpPr>
          <p:cNvPr id="20" name="内容占位符 19"/>
          <p:cNvSpPr>
            <a:spLocks noGrp="1"/>
          </p:cNvSpPr>
          <p:nvPr>
            <p:ph sz="quarter" idx="1"/>
          </p:nvPr>
        </p:nvSpPr>
        <p:spPr>
          <a:xfrm>
            <a:off x="3124200" y="685800"/>
            <a:ext cx="56388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EC5F1C15-9CCD-4B34-8EF5-77767F289C61}"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2A809E6-AD20-4E75-9A6F-863173DAF080}"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382963"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25"/>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矩形 21"/>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矩形 23"/>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椭圆 24"/>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3000375" y="609600"/>
            <a:ext cx="5867400" cy="4267200"/>
          </a:xfrm>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zh-CN" altLang="en-US" smtClean="0"/>
              <a:t>单击此处编辑母版文本样式</a:t>
            </a:r>
            <a:endParaRPr lang="zh-CN" altLang="en-US" smtClean="0"/>
          </a:p>
        </p:txBody>
      </p:sp>
      <p:sp>
        <p:nvSpPr>
          <p:cNvPr id="28" name="灯片编号占位符 6"/>
          <p:cNvSpPr>
            <a:spLocks noGrp="1"/>
          </p:cNvSpPr>
          <p:nvPr>
            <p:ph type="sldNum" sz="quarter" idx="4"/>
          </p:nvPr>
        </p:nvSpPr>
        <p:spPr>
          <a:xfrm>
            <a:off x="1371600" y="312738"/>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A1FAFEE6-A7EC-4969-B86E-EA97072EE84F}"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9" name="日期占位符 4"/>
          <p:cNvSpPr>
            <a:spLocks noGrp="1"/>
          </p:cNvSpPr>
          <p:nvPr>
            <p:ph type="dt" sz="half" idx="12"/>
          </p:nvPr>
        </p:nvSpPr>
        <p:spPr>
          <a:xfrm>
            <a:off x="5788025"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3610E1-7E26-4EA5-8DEC-678361BD8B8A}"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页脚占位符 5"/>
          <p:cNvSpPr>
            <a:spLocks noGrp="1"/>
          </p:cNvSpPr>
          <p:nvPr>
            <p:ph type="ftr" sz="quarter" idx="3"/>
          </p:nvPr>
        </p:nvSpPr>
        <p:spPr>
          <a:xfrm>
            <a:off x="301625" y="6410325"/>
            <a:ext cx="3584575"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6"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CD0D117-8A2A-42B1-AACA-05C2C72BBF02}"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4F12DFE6-F2DB-4E97-B1CB-09F9FC3796B9}"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solidFill>
          <a:schemeClr val="bg2"/>
        </a:solidFill>
        <a:effectLst/>
      </p:bgPr>
    </p:bg>
    <p:spTree>
      <p:nvGrpSpPr>
        <p:cNvPr id="1" name=""/>
        <p:cNvGrpSpPr/>
        <p:nvPr/>
      </p:nvGrpSpPr>
      <p:grpSpPr>
        <a:xfrm>
          <a:off x="0" y="0"/>
          <a:ext cx="0" cy="0"/>
          <a:chOff x="0" y="0"/>
          <a:chExt cx="0" cy="0"/>
        </a:xfrm>
      </p:grpSpPr>
      <p:sp>
        <p:nvSpPr>
          <p:cNvPr id="16" name="矩形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矩形 20"/>
          <p:cNvSpPr>
            <a:spLocks noChangeArrowheads="1"/>
          </p:cNvSpPr>
          <p:nvPr/>
        </p:nvSpPr>
        <p:spPr bwMode="white">
          <a:xfrm>
            <a:off x="7010400" y="0"/>
            <a:ext cx="21336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23"/>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矩形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矩形 20"/>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直接连接符 21"/>
          <p:cNvSpPr>
            <a:spLocks noChangeShapeType="1"/>
          </p:cNvSpPr>
          <p:nvPr/>
        </p:nvSpPr>
        <p:spPr bwMode="auto">
          <a:xfrm rot="5400000">
            <a:off x="4021138"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椭圆 23"/>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竖排文字占位符 2"/>
          <p:cNvSpPr>
            <a:spLocks noGrp="1"/>
          </p:cNvSpPr>
          <p:nvPr>
            <p:ph type="body" orient="vert" idx="1"/>
          </p:nvPr>
        </p:nvSpPr>
        <p:spPr>
          <a:xfrm>
            <a:off x="304800" y="304800"/>
            <a:ext cx="6553200" cy="582136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2" name="竖排标题 1"/>
          <p:cNvSpPr>
            <a:spLocks noGrp="1"/>
          </p:cNvSpPr>
          <p:nvPr>
            <p:ph type="title" orient="vert"/>
          </p:nvPr>
        </p:nvSpPr>
        <p:spPr>
          <a:xfrm>
            <a:off x="7391400" y="304801"/>
            <a:ext cx="1447800" cy="5851525"/>
          </a:xfrm>
        </p:spPr>
        <p:txBody>
          <a:bodyPr vert="eaVert"/>
          <a:lstStyle/>
          <a:p>
            <a:r>
              <a:rPr lang="zh-CN" altLang="en-US" smtClean="0"/>
              <a:t>单击此处编辑母版标题样式</a:t>
            </a:r>
            <a:endParaRPr lang="en-US"/>
          </a:p>
        </p:txBody>
      </p:sp>
      <p:sp>
        <p:nvSpPr>
          <p:cNvPr id="26" name="灯片编号占位符 5"/>
          <p:cNvSpPr>
            <a:spLocks noGrp="1"/>
          </p:cNvSpPr>
          <p:nvPr>
            <p:ph type="sldNum" sz="quarter" idx="4"/>
          </p:nvPr>
        </p:nvSpPr>
        <p:spPr>
          <a:xfrm>
            <a:off x="6915150" y="3009900"/>
            <a:ext cx="457200" cy="441325"/>
          </a:xfrm>
          <a:prstGeom prst="rect">
            <a:avLst/>
          </a:prstGeom>
        </p:spPr>
        <p:txBody>
          <a:bodyPr vert="horz" wrap="square" lIns="45720" tIns="45720" rIns="45720" bIns="45720" numCol="1" anchor="ctr" anchorCtr="0" compatLnSpc="1">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47D9E42C-AE0C-4553-A402-9F00F0D76758}"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27" name="日期占位符 3"/>
          <p:cNvSpPr>
            <a:spLocks noGrp="1"/>
          </p:cNvSpPr>
          <p:nvPr>
            <p:ph type="dt" sz="half" idx="2"/>
          </p:nvPr>
        </p:nvSpPr>
        <p:spPr>
          <a:xfrm>
            <a:off x="5791200" y="6405563"/>
            <a:ext cx="3044825" cy="365125"/>
          </a:xfrm>
          <a:prstGeom prst="rect">
            <a:avLst/>
          </a:prstGeom>
        </p:spPr>
        <p:txBody>
          <a:bodyPr vert="horz"/>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B91B03B-84D9-4828-8448-FC01B588C309}"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页脚占位符 4"/>
          <p:cNvSpPr>
            <a:spLocks noGrp="1"/>
          </p:cNvSpPr>
          <p:nvPr>
            <p:ph type="ftr" sz="quarter" idx="3"/>
          </p:nvPr>
        </p:nvSpPr>
        <p:spPr>
          <a:xfrm>
            <a:off x="304800" y="6410325"/>
            <a:ext cx="3581400" cy="366713"/>
          </a:xfrm>
          <a:prstGeom prst="rect">
            <a:avLst/>
          </a:prstGeom>
        </p:spPr>
        <p:txBody>
          <a:bodyPr vert="horz"/>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45058"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45059"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45060"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45062"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7B96D70-D0B9-40D8-B8B2-205FA524C9B5}"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46082"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46083"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46084"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46086"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2A12448-7467-440D-9DEA-847B7191D33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47106"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47107"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47108"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47110"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D9AD95F-182B-406B-AFF4-87FFB31D78D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250825"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250825"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48130" name="Picture 2"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48131" name="Picture 3"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48132" name="AutoShape 7"/>
          <p:cNvSpPr/>
          <p:nvPr/>
        </p:nvSpPr>
        <p:spPr>
          <a:xfrm>
            <a:off x="685800" y="3395663"/>
            <a:ext cx="7772400"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8" name="Text Box 10"/>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48134" name="Line 11"/>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6148"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noProof="1"/>
              <a:t>マスタ タイトルの書式設定</a:t>
            </a:r>
            <a:endParaRPr lang="ja-JP" altLang="en-US" noProof="1"/>
          </a:p>
        </p:txBody>
      </p:sp>
      <p:sp>
        <p:nvSpPr>
          <p:cNvPr id="6149"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r>
              <a:rPr lang="ja-JP" altLang="en-US" noProof="1"/>
              <a:t>マスタ サブタイトルの書式設定</a:t>
            </a:r>
            <a:endParaRPr lang="ja-JP" altLang="en-US" noProof="1"/>
          </a:p>
        </p:txBody>
      </p:sp>
      <p:sp>
        <p:nvSpPr>
          <p:cNvPr id="10" name="灯片编号占位符 1"/>
          <p:cNvSpPr>
            <a:spLocks noGrp="1"/>
          </p:cNvSpPr>
          <p:nvPr>
            <p:ph type="sldNum" sz="quarter" idx="4"/>
          </p:nvPr>
        </p:nvSpPr>
        <p:spPr bwMode="auto">
          <a:xfrm>
            <a:off x="6767513" y="641667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4ED465-BD00-450E-82ED-958D9A9659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5.xml"/><Relationship Id="rId8" Type="http://schemas.openxmlformats.org/officeDocument/2006/relationships/slideLayout" Target="../slideLayouts/slideLayout134.xml"/><Relationship Id="rId7" Type="http://schemas.openxmlformats.org/officeDocument/2006/relationships/slideLayout" Target="../slideLayouts/slideLayout133.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 Id="rId3" Type="http://schemas.openxmlformats.org/officeDocument/2006/relationships/slideLayout" Target="../slideLayouts/slideLayout129.xml"/><Relationship Id="rId2" Type="http://schemas.openxmlformats.org/officeDocument/2006/relationships/slideLayout" Target="../slideLayouts/slideLayout128.xml"/><Relationship Id="rId17" Type="http://schemas.openxmlformats.org/officeDocument/2006/relationships/theme" Target="../theme/theme10.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140.xml"/><Relationship Id="rId13" Type="http://schemas.openxmlformats.org/officeDocument/2006/relationships/slideLayout" Target="../slideLayouts/slideLayout139.xml"/><Relationship Id="rId12" Type="http://schemas.openxmlformats.org/officeDocument/2006/relationships/slideLayout" Target="../slideLayouts/slideLayout138.xml"/><Relationship Id="rId11" Type="http://schemas.openxmlformats.org/officeDocument/2006/relationships/slideLayout" Target="../slideLayouts/slideLayout137.xml"/><Relationship Id="rId10" Type="http://schemas.openxmlformats.org/officeDocument/2006/relationships/slideLayout" Target="../slideLayouts/slideLayout136.xml"/><Relationship Id="rId1" Type="http://schemas.openxmlformats.org/officeDocument/2006/relationships/slideLayout" Target="../slideLayouts/slideLayout12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7" Type="http://schemas.openxmlformats.org/officeDocument/2006/relationships/theme" Target="../theme/theme11.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154.xml"/><Relationship Id="rId13" Type="http://schemas.openxmlformats.org/officeDocument/2006/relationships/slideLayout" Target="../slideLayouts/slideLayout153.xml"/><Relationship Id="rId12" Type="http://schemas.openxmlformats.org/officeDocument/2006/relationships/slideLayout" Target="../slideLayouts/slideLayout152.xml"/><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7" Type="http://schemas.openxmlformats.org/officeDocument/2006/relationships/theme" Target="../theme/theme12.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168.xml"/><Relationship Id="rId13" Type="http://schemas.openxmlformats.org/officeDocument/2006/relationships/slideLayout" Target="../slideLayouts/slideLayout167.xml"/><Relationship Id="rId12" Type="http://schemas.openxmlformats.org/officeDocument/2006/relationships/slideLayout" Target="../slideLayouts/slideLayout166.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7" Type="http://schemas.openxmlformats.org/officeDocument/2006/relationships/theme" Target="../theme/theme13.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182.xml"/><Relationship Id="rId13" Type="http://schemas.openxmlformats.org/officeDocument/2006/relationships/slideLayout" Target="../slideLayouts/slideLayout181.xml"/><Relationship Id="rId12" Type="http://schemas.openxmlformats.org/officeDocument/2006/relationships/slideLayout" Target="../slideLayouts/slideLayout180.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7" Type="http://schemas.openxmlformats.org/officeDocument/2006/relationships/theme" Target="../theme/theme14.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196.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openxmlformats.org/officeDocument/2006/relationships/slideLayout" Target="../slideLayouts/slideLayout204.xml"/><Relationship Id="rId7" Type="http://schemas.openxmlformats.org/officeDocument/2006/relationships/slideLayout" Target="../slideLayouts/slideLayout203.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 Id="rId3" Type="http://schemas.openxmlformats.org/officeDocument/2006/relationships/slideLayout" Target="../slideLayouts/slideLayout199.xml"/><Relationship Id="rId2" Type="http://schemas.openxmlformats.org/officeDocument/2006/relationships/slideLayout" Target="../slideLayouts/slideLayout198.xml"/><Relationship Id="rId17" Type="http://schemas.openxmlformats.org/officeDocument/2006/relationships/theme" Target="../theme/theme15.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210.xml"/><Relationship Id="rId13" Type="http://schemas.openxmlformats.org/officeDocument/2006/relationships/slideLayout" Target="../slideLayouts/slideLayout209.xml"/><Relationship Id="rId12" Type="http://schemas.openxmlformats.org/officeDocument/2006/relationships/slideLayout" Target="../slideLayouts/slideLayout208.xml"/><Relationship Id="rId11" Type="http://schemas.openxmlformats.org/officeDocument/2006/relationships/slideLayout" Target="../slideLayouts/slideLayout207.xml"/><Relationship Id="rId10" Type="http://schemas.openxmlformats.org/officeDocument/2006/relationships/slideLayout" Target="../slideLayouts/slideLayout206.xml"/><Relationship Id="rId1" Type="http://schemas.openxmlformats.org/officeDocument/2006/relationships/slideLayout" Target="../slideLayouts/slideLayout197.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7" Type="http://schemas.openxmlformats.org/officeDocument/2006/relationships/theme" Target="../theme/theme16.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224.xml"/><Relationship Id="rId13" Type="http://schemas.openxmlformats.org/officeDocument/2006/relationships/slideLayout" Target="../slideLayouts/slideLayout223.xml"/><Relationship Id="rId12" Type="http://schemas.openxmlformats.org/officeDocument/2006/relationships/slideLayout" Target="../slideLayouts/slideLayout222.xml"/><Relationship Id="rId11" Type="http://schemas.openxmlformats.org/officeDocument/2006/relationships/slideLayout" Target="../slideLayouts/slideLayout221.xml"/><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33.xml"/><Relationship Id="rId8" Type="http://schemas.openxmlformats.org/officeDocument/2006/relationships/slideLayout" Target="../slideLayouts/slideLayout232.xml"/><Relationship Id="rId7" Type="http://schemas.openxmlformats.org/officeDocument/2006/relationships/slideLayout" Target="../slideLayouts/slideLayout231.xml"/><Relationship Id="rId6" Type="http://schemas.openxmlformats.org/officeDocument/2006/relationships/slideLayout" Target="../slideLayouts/slideLayout230.xml"/><Relationship Id="rId5" Type="http://schemas.openxmlformats.org/officeDocument/2006/relationships/slideLayout" Target="../slideLayouts/slideLayout229.xml"/><Relationship Id="rId4" Type="http://schemas.openxmlformats.org/officeDocument/2006/relationships/slideLayout" Target="../slideLayouts/slideLayout228.xml"/><Relationship Id="rId3" Type="http://schemas.openxmlformats.org/officeDocument/2006/relationships/slideLayout" Target="../slideLayouts/slideLayout227.xml"/><Relationship Id="rId2" Type="http://schemas.openxmlformats.org/officeDocument/2006/relationships/slideLayout" Target="../slideLayouts/slideLayout226.xml"/><Relationship Id="rId17" Type="http://schemas.openxmlformats.org/officeDocument/2006/relationships/theme" Target="../theme/theme17.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238.xml"/><Relationship Id="rId13" Type="http://schemas.openxmlformats.org/officeDocument/2006/relationships/slideLayout" Target="../slideLayouts/slideLayout237.xml"/><Relationship Id="rId12" Type="http://schemas.openxmlformats.org/officeDocument/2006/relationships/slideLayout" Target="../slideLayouts/slideLayout236.xml"/><Relationship Id="rId11" Type="http://schemas.openxmlformats.org/officeDocument/2006/relationships/slideLayout" Target="../slideLayouts/slideLayout235.xml"/><Relationship Id="rId10" Type="http://schemas.openxmlformats.org/officeDocument/2006/relationships/slideLayout" Target="../slideLayouts/slideLayout234.xml"/><Relationship Id="rId1" Type="http://schemas.openxmlformats.org/officeDocument/2006/relationships/slideLayout" Target="../slideLayouts/slideLayout225.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47.xml"/><Relationship Id="rId8" Type="http://schemas.openxmlformats.org/officeDocument/2006/relationships/slideLayout" Target="../slideLayouts/slideLayout246.xml"/><Relationship Id="rId7" Type="http://schemas.openxmlformats.org/officeDocument/2006/relationships/slideLayout" Target="../slideLayouts/slideLayout245.xml"/><Relationship Id="rId6" Type="http://schemas.openxmlformats.org/officeDocument/2006/relationships/slideLayout" Target="../slideLayouts/slideLayout244.xml"/><Relationship Id="rId5" Type="http://schemas.openxmlformats.org/officeDocument/2006/relationships/slideLayout" Target="../slideLayouts/slideLayout243.xml"/><Relationship Id="rId4" Type="http://schemas.openxmlformats.org/officeDocument/2006/relationships/slideLayout" Target="../slideLayouts/slideLayout242.xml"/><Relationship Id="rId3" Type="http://schemas.openxmlformats.org/officeDocument/2006/relationships/slideLayout" Target="../slideLayouts/slideLayout241.xml"/><Relationship Id="rId2" Type="http://schemas.openxmlformats.org/officeDocument/2006/relationships/slideLayout" Target="../slideLayouts/slideLayout240.xml"/><Relationship Id="rId17" Type="http://schemas.openxmlformats.org/officeDocument/2006/relationships/theme" Target="../theme/theme18.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252.xml"/><Relationship Id="rId13" Type="http://schemas.openxmlformats.org/officeDocument/2006/relationships/slideLayout" Target="../slideLayouts/slideLayout251.xml"/><Relationship Id="rId12" Type="http://schemas.openxmlformats.org/officeDocument/2006/relationships/slideLayout" Target="../slideLayouts/slideLayout250.xml"/><Relationship Id="rId11" Type="http://schemas.openxmlformats.org/officeDocument/2006/relationships/slideLayout" Target="../slideLayouts/slideLayout249.xml"/><Relationship Id="rId10" Type="http://schemas.openxmlformats.org/officeDocument/2006/relationships/slideLayout" Target="../slideLayouts/slideLayout248.xml"/><Relationship Id="rId1" Type="http://schemas.openxmlformats.org/officeDocument/2006/relationships/slideLayout" Target="../slideLayouts/slideLayout23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61.xml"/><Relationship Id="rId8" Type="http://schemas.openxmlformats.org/officeDocument/2006/relationships/slideLayout" Target="../slideLayouts/slideLayout260.xml"/><Relationship Id="rId7" Type="http://schemas.openxmlformats.org/officeDocument/2006/relationships/slideLayout" Target="../slideLayouts/slideLayout259.xml"/><Relationship Id="rId6" Type="http://schemas.openxmlformats.org/officeDocument/2006/relationships/slideLayout" Target="../slideLayouts/slideLayout258.xml"/><Relationship Id="rId5" Type="http://schemas.openxmlformats.org/officeDocument/2006/relationships/slideLayout" Target="../slideLayouts/slideLayout257.xml"/><Relationship Id="rId4" Type="http://schemas.openxmlformats.org/officeDocument/2006/relationships/slideLayout" Target="../slideLayouts/slideLayout256.xml"/><Relationship Id="rId3" Type="http://schemas.openxmlformats.org/officeDocument/2006/relationships/slideLayout" Target="../slideLayouts/slideLayout255.xml"/><Relationship Id="rId2" Type="http://schemas.openxmlformats.org/officeDocument/2006/relationships/slideLayout" Target="../slideLayouts/slideLayout254.xml"/><Relationship Id="rId17" Type="http://schemas.openxmlformats.org/officeDocument/2006/relationships/theme" Target="../theme/theme19.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266.xml"/><Relationship Id="rId13" Type="http://schemas.openxmlformats.org/officeDocument/2006/relationships/slideLayout" Target="../slideLayouts/slideLayout265.xml"/><Relationship Id="rId12" Type="http://schemas.openxmlformats.org/officeDocument/2006/relationships/slideLayout" Target="../slideLayouts/slideLayout264.xml"/><Relationship Id="rId11" Type="http://schemas.openxmlformats.org/officeDocument/2006/relationships/slideLayout" Target="../slideLayouts/slideLayout263.xml"/><Relationship Id="rId10" Type="http://schemas.openxmlformats.org/officeDocument/2006/relationships/slideLayout" Target="../slideLayouts/slideLayout262.xml"/><Relationship Id="rId1" Type="http://schemas.openxmlformats.org/officeDocument/2006/relationships/slideLayout" Target="../slideLayouts/slideLayout25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7" Type="http://schemas.openxmlformats.org/officeDocument/2006/relationships/theme" Target="../theme/theme2.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75.xml"/><Relationship Id="rId8" Type="http://schemas.openxmlformats.org/officeDocument/2006/relationships/slideLayout" Target="../slideLayouts/slideLayout274.xml"/><Relationship Id="rId7" Type="http://schemas.openxmlformats.org/officeDocument/2006/relationships/slideLayout" Target="../slideLayouts/slideLayout273.xml"/><Relationship Id="rId6" Type="http://schemas.openxmlformats.org/officeDocument/2006/relationships/slideLayout" Target="../slideLayouts/slideLayout272.xml"/><Relationship Id="rId5" Type="http://schemas.openxmlformats.org/officeDocument/2006/relationships/slideLayout" Target="../slideLayouts/slideLayout271.xml"/><Relationship Id="rId4" Type="http://schemas.openxmlformats.org/officeDocument/2006/relationships/slideLayout" Target="../slideLayouts/slideLayout270.xml"/><Relationship Id="rId3" Type="http://schemas.openxmlformats.org/officeDocument/2006/relationships/slideLayout" Target="../slideLayouts/slideLayout269.xml"/><Relationship Id="rId2" Type="http://schemas.openxmlformats.org/officeDocument/2006/relationships/slideLayout" Target="../slideLayouts/slideLayout268.xml"/><Relationship Id="rId17" Type="http://schemas.openxmlformats.org/officeDocument/2006/relationships/theme" Target="../theme/theme20.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280.xml"/><Relationship Id="rId13" Type="http://schemas.openxmlformats.org/officeDocument/2006/relationships/slideLayout" Target="../slideLayouts/slideLayout279.xml"/><Relationship Id="rId12" Type="http://schemas.openxmlformats.org/officeDocument/2006/relationships/slideLayout" Target="../slideLayouts/slideLayout278.xml"/><Relationship Id="rId11" Type="http://schemas.openxmlformats.org/officeDocument/2006/relationships/slideLayout" Target="../slideLayouts/slideLayout277.xml"/><Relationship Id="rId10" Type="http://schemas.openxmlformats.org/officeDocument/2006/relationships/slideLayout" Target="../slideLayouts/slideLayout276.xml"/><Relationship Id="rId1" Type="http://schemas.openxmlformats.org/officeDocument/2006/relationships/slideLayout" Target="../slideLayouts/slideLayout267.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7" Type="http://schemas.openxmlformats.org/officeDocument/2006/relationships/theme" Target="../theme/theme21.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294.xml"/><Relationship Id="rId13" Type="http://schemas.openxmlformats.org/officeDocument/2006/relationships/slideLayout" Target="../slideLayouts/slideLayout293.xml"/><Relationship Id="rId12" Type="http://schemas.openxmlformats.org/officeDocument/2006/relationships/slideLayout" Target="../slideLayouts/slideLayout292.xml"/><Relationship Id="rId11" Type="http://schemas.openxmlformats.org/officeDocument/2006/relationships/slideLayout" Target="../slideLayouts/slideLayout291.xml"/><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03.xml"/><Relationship Id="rId8" Type="http://schemas.openxmlformats.org/officeDocument/2006/relationships/slideLayout" Target="../slideLayouts/slideLayout302.xml"/><Relationship Id="rId7" Type="http://schemas.openxmlformats.org/officeDocument/2006/relationships/slideLayout" Target="../slideLayouts/slideLayout301.xml"/><Relationship Id="rId6" Type="http://schemas.openxmlformats.org/officeDocument/2006/relationships/slideLayout" Target="../slideLayouts/slideLayout300.xml"/><Relationship Id="rId5" Type="http://schemas.openxmlformats.org/officeDocument/2006/relationships/slideLayout" Target="../slideLayouts/slideLayout299.xml"/><Relationship Id="rId4" Type="http://schemas.openxmlformats.org/officeDocument/2006/relationships/slideLayout" Target="../slideLayouts/slideLayout298.xml"/><Relationship Id="rId3" Type="http://schemas.openxmlformats.org/officeDocument/2006/relationships/slideLayout" Target="../slideLayouts/slideLayout297.xml"/><Relationship Id="rId2" Type="http://schemas.openxmlformats.org/officeDocument/2006/relationships/slideLayout" Target="../slideLayouts/slideLayout296.xml"/><Relationship Id="rId17" Type="http://schemas.openxmlformats.org/officeDocument/2006/relationships/theme" Target="../theme/theme22.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308.xml"/><Relationship Id="rId13" Type="http://schemas.openxmlformats.org/officeDocument/2006/relationships/slideLayout" Target="../slideLayouts/slideLayout307.xml"/><Relationship Id="rId12" Type="http://schemas.openxmlformats.org/officeDocument/2006/relationships/slideLayout" Target="../slideLayouts/slideLayout306.xml"/><Relationship Id="rId11" Type="http://schemas.openxmlformats.org/officeDocument/2006/relationships/slideLayout" Target="../slideLayouts/slideLayout305.xml"/><Relationship Id="rId10" Type="http://schemas.openxmlformats.org/officeDocument/2006/relationships/slideLayout" Target="../slideLayouts/slideLayout304.xml"/><Relationship Id="rId1" Type="http://schemas.openxmlformats.org/officeDocument/2006/relationships/slideLayout" Target="../slideLayouts/slideLayout295.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17.xml"/><Relationship Id="rId8" Type="http://schemas.openxmlformats.org/officeDocument/2006/relationships/slideLayout" Target="../slideLayouts/slideLayout316.xml"/><Relationship Id="rId7" Type="http://schemas.openxmlformats.org/officeDocument/2006/relationships/slideLayout" Target="../slideLayouts/slideLayout315.xml"/><Relationship Id="rId6" Type="http://schemas.openxmlformats.org/officeDocument/2006/relationships/slideLayout" Target="../slideLayouts/slideLayout314.xml"/><Relationship Id="rId5" Type="http://schemas.openxmlformats.org/officeDocument/2006/relationships/slideLayout" Target="../slideLayouts/slideLayout313.xml"/><Relationship Id="rId4" Type="http://schemas.openxmlformats.org/officeDocument/2006/relationships/slideLayout" Target="../slideLayouts/slideLayout312.xml"/><Relationship Id="rId3" Type="http://schemas.openxmlformats.org/officeDocument/2006/relationships/slideLayout" Target="../slideLayouts/slideLayout311.xml"/><Relationship Id="rId2" Type="http://schemas.openxmlformats.org/officeDocument/2006/relationships/slideLayout" Target="../slideLayouts/slideLayout310.xml"/><Relationship Id="rId17" Type="http://schemas.openxmlformats.org/officeDocument/2006/relationships/theme" Target="../theme/theme23.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322.xml"/><Relationship Id="rId13" Type="http://schemas.openxmlformats.org/officeDocument/2006/relationships/slideLayout" Target="../slideLayouts/slideLayout321.xml"/><Relationship Id="rId12" Type="http://schemas.openxmlformats.org/officeDocument/2006/relationships/slideLayout" Target="../slideLayouts/slideLayout320.xml"/><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 Type="http://schemas.openxmlformats.org/officeDocument/2006/relationships/slideLayout" Target="../slideLayouts/slideLayout309.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31.xml"/><Relationship Id="rId8" Type="http://schemas.openxmlformats.org/officeDocument/2006/relationships/slideLayout" Target="../slideLayouts/slideLayout330.xml"/><Relationship Id="rId7" Type="http://schemas.openxmlformats.org/officeDocument/2006/relationships/slideLayout" Target="../slideLayouts/slideLayout329.xml"/><Relationship Id="rId6" Type="http://schemas.openxmlformats.org/officeDocument/2006/relationships/slideLayout" Target="../slideLayouts/slideLayout328.xml"/><Relationship Id="rId5" Type="http://schemas.openxmlformats.org/officeDocument/2006/relationships/slideLayout" Target="../slideLayouts/slideLayout327.xml"/><Relationship Id="rId4" Type="http://schemas.openxmlformats.org/officeDocument/2006/relationships/slideLayout" Target="../slideLayouts/slideLayout326.xml"/><Relationship Id="rId3" Type="http://schemas.openxmlformats.org/officeDocument/2006/relationships/slideLayout" Target="../slideLayouts/slideLayout325.xml"/><Relationship Id="rId2" Type="http://schemas.openxmlformats.org/officeDocument/2006/relationships/slideLayout" Target="../slideLayouts/slideLayout324.xml"/><Relationship Id="rId17" Type="http://schemas.openxmlformats.org/officeDocument/2006/relationships/theme" Target="../theme/theme24.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336.xml"/><Relationship Id="rId13" Type="http://schemas.openxmlformats.org/officeDocument/2006/relationships/slideLayout" Target="../slideLayouts/slideLayout335.xml"/><Relationship Id="rId12" Type="http://schemas.openxmlformats.org/officeDocument/2006/relationships/slideLayout" Target="../slideLayouts/slideLayout334.xml"/><Relationship Id="rId11" Type="http://schemas.openxmlformats.org/officeDocument/2006/relationships/slideLayout" Target="../slideLayouts/slideLayout333.xml"/><Relationship Id="rId10" Type="http://schemas.openxmlformats.org/officeDocument/2006/relationships/slideLayout" Target="../slideLayouts/slideLayout332.xml"/><Relationship Id="rId1" Type="http://schemas.openxmlformats.org/officeDocument/2006/relationships/slideLayout" Target="../slideLayouts/slideLayout323.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45.xml"/><Relationship Id="rId8" Type="http://schemas.openxmlformats.org/officeDocument/2006/relationships/slideLayout" Target="../slideLayouts/slideLayout344.xml"/><Relationship Id="rId7" Type="http://schemas.openxmlformats.org/officeDocument/2006/relationships/slideLayout" Target="../slideLayouts/slideLayout343.xml"/><Relationship Id="rId6" Type="http://schemas.openxmlformats.org/officeDocument/2006/relationships/slideLayout" Target="../slideLayouts/slideLayout342.xml"/><Relationship Id="rId5" Type="http://schemas.openxmlformats.org/officeDocument/2006/relationships/slideLayout" Target="../slideLayouts/slideLayout341.xml"/><Relationship Id="rId4" Type="http://schemas.openxmlformats.org/officeDocument/2006/relationships/slideLayout" Target="../slideLayouts/slideLayout340.xml"/><Relationship Id="rId3" Type="http://schemas.openxmlformats.org/officeDocument/2006/relationships/slideLayout" Target="../slideLayouts/slideLayout339.xml"/><Relationship Id="rId2" Type="http://schemas.openxmlformats.org/officeDocument/2006/relationships/slideLayout" Target="../slideLayouts/slideLayout338.xml"/><Relationship Id="rId17" Type="http://schemas.openxmlformats.org/officeDocument/2006/relationships/theme" Target="../theme/theme25.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350.xml"/><Relationship Id="rId13" Type="http://schemas.openxmlformats.org/officeDocument/2006/relationships/slideLayout" Target="../slideLayouts/slideLayout349.xml"/><Relationship Id="rId12" Type="http://schemas.openxmlformats.org/officeDocument/2006/relationships/slideLayout" Target="../slideLayouts/slideLayout348.xml"/><Relationship Id="rId11" Type="http://schemas.openxmlformats.org/officeDocument/2006/relationships/slideLayout" Target="../slideLayouts/slideLayout347.xml"/><Relationship Id="rId10" Type="http://schemas.openxmlformats.org/officeDocument/2006/relationships/slideLayout" Target="../slideLayouts/slideLayout346.xml"/><Relationship Id="rId1" Type="http://schemas.openxmlformats.org/officeDocument/2006/relationships/slideLayout" Target="../slideLayouts/slideLayout337.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59.xml"/><Relationship Id="rId8" Type="http://schemas.openxmlformats.org/officeDocument/2006/relationships/slideLayout" Target="../slideLayouts/slideLayout358.xml"/><Relationship Id="rId7" Type="http://schemas.openxmlformats.org/officeDocument/2006/relationships/slideLayout" Target="../slideLayouts/slideLayout357.xml"/><Relationship Id="rId6" Type="http://schemas.openxmlformats.org/officeDocument/2006/relationships/slideLayout" Target="../slideLayouts/slideLayout356.xml"/><Relationship Id="rId5" Type="http://schemas.openxmlformats.org/officeDocument/2006/relationships/slideLayout" Target="../slideLayouts/slideLayout355.xml"/><Relationship Id="rId4" Type="http://schemas.openxmlformats.org/officeDocument/2006/relationships/slideLayout" Target="../slideLayouts/slideLayout354.xml"/><Relationship Id="rId3" Type="http://schemas.openxmlformats.org/officeDocument/2006/relationships/slideLayout" Target="../slideLayouts/slideLayout353.xml"/><Relationship Id="rId2" Type="http://schemas.openxmlformats.org/officeDocument/2006/relationships/slideLayout" Target="../slideLayouts/slideLayout352.xml"/><Relationship Id="rId17" Type="http://schemas.openxmlformats.org/officeDocument/2006/relationships/theme" Target="../theme/theme26.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364.xml"/><Relationship Id="rId13" Type="http://schemas.openxmlformats.org/officeDocument/2006/relationships/slideLayout" Target="../slideLayouts/slideLayout363.xml"/><Relationship Id="rId12" Type="http://schemas.openxmlformats.org/officeDocument/2006/relationships/slideLayout" Target="../slideLayouts/slideLayout362.xml"/><Relationship Id="rId11" Type="http://schemas.openxmlformats.org/officeDocument/2006/relationships/slideLayout" Target="../slideLayouts/slideLayout361.xml"/><Relationship Id="rId10" Type="http://schemas.openxmlformats.org/officeDocument/2006/relationships/slideLayout" Target="../slideLayouts/slideLayout360.xml"/><Relationship Id="rId1" Type="http://schemas.openxmlformats.org/officeDocument/2006/relationships/slideLayout" Target="../slideLayouts/slideLayout3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73.xml"/><Relationship Id="rId8" Type="http://schemas.openxmlformats.org/officeDocument/2006/relationships/slideLayout" Target="../slideLayouts/slideLayout372.xml"/><Relationship Id="rId7" Type="http://schemas.openxmlformats.org/officeDocument/2006/relationships/slideLayout" Target="../slideLayouts/slideLayout371.xml"/><Relationship Id="rId6" Type="http://schemas.openxmlformats.org/officeDocument/2006/relationships/slideLayout" Target="../slideLayouts/slideLayout370.xml"/><Relationship Id="rId5" Type="http://schemas.openxmlformats.org/officeDocument/2006/relationships/slideLayout" Target="../slideLayouts/slideLayout369.xml"/><Relationship Id="rId4" Type="http://schemas.openxmlformats.org/officeDocument/2006/relationships/slideLayout" Target="../slideLayouts/slideLayout368.xml"/><Relationship Id="rId3" Type="http://schemas.openxmlformats.org/officeDocument/2006/relationships/slideLayout" Target="../slideLayouts/slideLayout367.xml"/><Relationship Id="rId2" Type="http://schemas.openxmlformats.org/officeDocument/2006/relationships/slideLayout" Target="../slideLayouts/slideLayout366.xml"/><Relationship Id="rId17" Type="http://schemas.openxmlformats.org/officeDocument/2006/relationships/theme" Target="../theme/theme27.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378.xml"/><Relationship Id="rId13" Type="http://schemas.openxmlformats.org/officeDocument/2006/relationships/slideLayout" Target="../slideLayouts/slideLayout377.xml"/><Relationship Id="rId12" Type="http://schemas.openxmlformats.org/officeDocument/2006/relationships/slideLayout" Target="../slideLayouts/slideLayout376.xml"/><Relationship Id="rId11" Type="http://schemas.openxmlformats.org/officeDocument/2006/relationships/slideLayout" Target="../slideLayouts/slideLayout375.xml"/><Relationship Id="rId10" Type="http://schemas.openxmlformats.org/officeDocument/2006/relationships/slideLayout" Target="../slideLayouts/slideLayout374.xml"/><Relationship Id="rId1" Type="http://schemas.openxmlformats.org/officeDocument/2006/relationships/slideLayout" Target="../slideLayouts/slideLayout365.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87.xml"/><Relationship Id="rId8" Type="http://schemas.openxmlformats.org/officeDocument/2006/relationships/slideLayout" Target="../slideLayouts/slideLayout386.xml"/><Relationship Id="rId7" Type="http://schemas.openxmlformats.org/officeDocument/2006/relationships/slideLayout" Target="../slideLayouts/slideLayout385.xml"/><Relationship Id="rId6" Type="http://schemas.openxmlformats.org/officeDocument/2006/relationships/slideLayout" Target="../slideLayouts/slideLayout384.xml"/><Relationship Id="rId5" Type="http://schemas.openxmlformats.org/officeDocument/2006/relationships/slideLayout" Target="../slideLayouts/slideLayout383.xml"/><Relationship Id="rId4" Type="http://schemas.openxmlformats.org/officeDocument/2006/relationships/slideLayout" Target="../slideLayouts/slideLayout382.xml"/><Relationship Id="rId3" Type="http://schemas.openxmlformats.org/officeDocument/2006/relationships/slideLayout" Target="../slideLayouts/slideLayout381.xml"/><Relationship Id="rId2" Type="http://schemas.openxmlformats.org/officeDocument/2006/relationships/slideLayout" Target="../slideLayouts/slideLayout380.xml"/><Relationship Id="rId17" Type="http://schemas.openxmlformats.org/officeDocument/2006/relationships/theme" Target="../theme/theme28.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392.xml"/><Relationship Id="rId13" Type="http://schemas.openxmlformats.org/officeDocument/2006/relationships/slideLayout" Target="../slideLayouts/slideLayout391.xml"/><Relationship Id="rId12" Type="http://schemas.openxmlformats.org/officeDocument/2006/relationships/slideLayout" Target="../slideLayouts/slideLayout390.xml"/><Relationship Id="rId11" Type="http://schemas.openxmlformats.org/officeDocument/2006/relationships/slideLayout" Target="../slideLayouts/slideLayout389.xml"/><Relationship Id="rId10" Type="http://schemas.openxmlformats.org/officeDocument/2006/relationships/slideLayout" Target="../slideLayouts/slideLayout388.xml"/><Relationship Id="rId1" Type="http://schemas.openxmlformats.org/officeDocument/2006/relationships/slideLayout" Target="../slideLayouts/slideLayout379.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401.xml"/><Relationship Id="rId8" Type="http://schemas.openxmlformats.org/officeDocument/2006/relationships/slideLayout" Target="../slideLayouts/slideLayout400.xml"/><Relationship Id="rId7" Type="http://schemas.openxmlformats.org/officeDocument/2006/relationships/slideLayout" Target="../slideLayouts/slideLayout399.xml"/><Relationship Id="rId6" Type="http://schemas.openxmlformats.org/officeDocument/2006/relationships/slideLayout" Target="../slideLayouts/slideLayout398.xml"/><Relationship Id="rId5" Type="http://schemas.openxmlformats.org/officeDocument/2006/relationships/slideLayout" Target="../slideLayouts/slideLayout397.xml"/><Relationship Id="rId4" Type="http://schemas.openxmlformats.org/officeDocument/2006/relationships/slideLayout" Target="../slideLayouts/slideLayout396.xml"/><Relationship Id="rId3" Type="http://schemas.openxmlformats.org/officeDocument/2006/relationships/slideLayout" Target="../slideLayouts/slideLayout395.xml"/><Relationship Id="rId2" Type="http://schemas.openxmlformats.org/officeDocument/2006/relationships/slideLayout" Target="../slideLayouts/slideLayout394.xml"/><Relationship Id="rId17" Type="http://schemas.openxmlformats.org/officeDocument/2006/relationships/theme" Target="../theme/theme29.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406.xml"/><Relationship Id="rId13" Type="http://schemas.openxmlformats.org/officeDocument/2006/relationships/slideLayout" Target="../slideLayouts/slideLayout405.xml"/><Relationship Id="rId12" Type="http://schemas.openxmlformats.org/officeDocument/2006/relationships/slideLayout" Target="../slideLayouts/slideLayout404.xml"/><Relationship Id="rId11" Type="http://schemas.openxmlformats.org/officeDocument/2006/relationships/slideLayout" Target="../slideLayouts/slideLayout403.xml"/><Relationship Id="rId10" Type="http://schemas.openxmlformats.org/officeDocument/2006/relationships/slideLayout" Target="../slideLayouts/slideLayout402.xml"/><Relationship Id="rId1" Type="http://schemas.openxmlformats.org/officeDocument/2006/relationships/slideLayout" Target="../slideLayouts/slideLayout39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7" Type="http://schemas.openxmlformats.org/officeDocument/2006/relationships/theme" Target="../theme/theme3.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415.xml"/><Relationship Id="rId8" Type="http://schemas.openxmlformats.org/officeDocument/2006/relationships/slideLayout" Target="../slideLayouts/slideLayout414.xml"/><Relationship Id="rId7" Type="http://schemas.openxmlformats.org/officeDocument/2006/relationships/slideLayout" Target="../slideLayouts/slideLayout413.xml"/><Relationship Id="rId6" Type="http://schemas.openxmlformats.org/officeDocument/2006/relationships/slideLayout" Target="../slideLayouts/slideLayout412.xml"/><Relationship Id="rId5" Type="http://schemas.openxmlformats.org/officeDocument/2006/relationships/slideLayout" Target="../slideLayouts/slideLayout411.xml"/><Relationship Id="rId4" Type="http://schemas.openxmlformats.org/officeDocument/2006/relationships/slideLayout" Target="../slideLayouts/slideLayout410.xml"/><Relationship Id="rId3" Type="http://schemas.openxmlformats.org/officeDocument/2006/relationships/slideLayout" Target="../slideLayouts/slideLayout409.xml"/><Relationship Id="rId2" Type="http://schemas.openxmlformats.org/officeDocument/2006/relationships/slideLayout" Target="../slideLayouts/slideLayout408.xml"/><Relationship Id="rId17" Type="http://schemas.openxmlformats.org/officeDocument/2006/relationships/theme" Target="../theme/theme30.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420.xml"/><Relationship Id="rId13" Type="http://schemas.openxmlformats.org/officeDocument/2006/relationships/slideLayout" Target="../slideLayouts/slideLayout419.xml"/><Relationship Id="rId12" Type="http://schemas.openxmlformats.org/officeDocument/2006/relationships/slideLayout" Target="../slideLayouts/slideLayout418.xml"/><Relationship Id="rId11" Type="http://schemas.openxmlformats.org/officeDocument/2006/relationships/slideLayout" Target="../slideLayouts/slideLayout417.xml"/><Relationship Id="rId10" Type="http://schemas.openxmlformats.org/officeDocument/2006/relationships/slideLayout" Target="../slideLayouts/slideLayout416.xml"/><Relationship Id="rId1" Type="http://schemas.openxmlformats.org/officeDocument/2006/relationships/slideLayout" Target="../slideLayouts/slideLayout407.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429.xml"/><Relationship Id="rId8" Type="http://schemas.openxmlformats.org/officeDocument/2006/relationships/slideLayout" Target="../slideLayouts/slideLayout428.xml"/><Relationship Id="rId7" Type="http://schemas.openxmlformats.org/officeDocument/2006/relationships/slideLayout" Target="../slideLayouts/slideLayout427.xml"/><Relationship Id="rId6" Type="http://schemas.openxmlformats.org/officeDocument/2006/relationships/slideLayout" Target="../slideLayouts/slideLayout426.xml"/><Relationship Id="rId5" Type="http://schemas.openxmlformats.org/officeDocument/2006/relationships/slideLayout" Target="../slideLayouts/slideLayout425.xml"/><Relationship Id="rId4" Type="http://schemas.openxmlformats.org/officeDocument/2006/relationships/slideLayout" Target="../slideLayouts/slideLayout424.xml"/><Relationship Id="rId3" Type="http://schemas.openxmlformats.org/officeDocument/2006/relationships/slideLayout" Target="../slideLayouts/slideLayout423.xml"/><Relationship Id="rId2" Type="http://schemas.openxmlformats.org/officeDocument/2006/relationships/slideLayout" Target="../slideLayouts/slideLayout422.xml"/><Relationship Id="rId17" Type="http://schemas.openxmlformats.org/officeDocument/2006/relationships/theme" Target="../theme/theme31.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434.xml"/><Relationship Id="rId13" Type="http://schemas.openxmlformats.org/officeDocument/2006/relationships/slideLayout" Target="../slideLayouts/slideLayout433.xml"/><Relationship Id="rId12" Type="http://schemas.openxmlformats.org/officeDocument/2006/relationships/slideLayout" Target="../slideLayouts/slideLayout432.xml"/><Relationship Id="rId11" Type="http://schemas.openxmlformats.org/officeDocument/2006/relationships/slideLayout" Target="../slideLayouts/slideLayout431.xml"/><Relationship Id="rId10" Type="http://schemas.openxmlformats.org/officeDocument/2006/relationships/slideLayout" Target="../slideLayouts/slideLayout430.xml"/><Relationship Id="rId1" Type="http://schemas.openxmlformats.org/officeDocument/2006/relationships/slideLayout" Target="../slideLayouts/slideLayout42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443.xml"/><Relationship Id="rId8" Type="http://schemas.openxmlformats.org/officeDocument/2006/relationships/slideLayout" Target="../slideLayouts/slideLayout442.xml"/><Relationship Id="rId7" Type="http://schemas.openxmlformats.org/officeDocument/2006/relationships/slideLayout" Target="../slideLayouts/slideLayout441.xml"/><Relationship Id="rId6" Type="http://schemas.openxmlformats.org/officeDocument/2006/relationships/slideLayout" Target="../slideLayouts/slideLayout440.xml"/><Relationship Id="rId5" Type="http://schemas.openxmlformats.org/officeDocument/2006/relationships/slideLayout" Target="../slideLayouts/slideLayout439.xml"/><Relationship Id="rId4" Type="http://schemas.openxmlformats.org/officeDocument/2006/relationships/slideLayout" Target="../slideLayouts/slideLayout438.xml"/><Relationship Id="rId3" Type="http://schemas.openxmlformats.org/officeDocument/2006/relationships/slideLayout" Target="../slideLayouts/slideLayout437.xml"/><Relationship Id="rId2" Type="http://schemas.openxmlformats.org/officeDocument/2006/relationships/slideLayout" Target="../slideLayouts/slideLayout436.xml"/><Relationship Id="rId17" Type="http://schemas.openxmlformats.org/officeDocument/2006/relationships/theme" Target="../theme/theme32.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448.xml"/><Relationship Id="rId13" Type="http://schemas.openxmlformats.org/officeDocument/2006/relationships/slideLayout" Target="../slideLayouts/slideLayout447.xml"/><Relationship Id="rId12" Type="http://schemas.openxmlformats.org/officeDocument/2006/relationships/slideLayout" Target="../slideLayouts/slideLayout446.xml"/><Relationship Id="rId11" Type="http://schemas.openxmlformats.org/officeDocument/2006/relationships/slideLayout" Target="../slideLayouts/slideLayout445.xml"/><Relationship Id="rId10" Type="http://schemas.openxmlformats.org/officeDocument/2006/relationships/slideLayout" Target="../slideLayouts/slideLayout444.xml"/><Relationship Id="rId1" Type="http://schemas.openxmlformats.org/officeDocument/2006/relationships/slideLayout" Target="../slideLayouts/slideLayout435.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457.xml"/><Relationship Id="rId8" Type="http://schemas.openxmlformats.org/officeDocument/2006/relationships/slideLayout" Target="../slideLayouts/slideLayout456.xml"/><Relationship Id="rId7" Type="http://schemas.openxmlformats.org/officeDocument/2006/relationships/slideLayout" Target="../slideLayouts/slideLayout455.xml"/><Relationship Id="rId6" Type="http://schemas.openxmlformats.org/officeDocument/2006/relationships/slideLayout" Target="../slideLayouts/slideLayout454.xml"/><Relationship Id="rId5" Type="http://schemas.openxmlformats.org/officeDocument/2006/relationships/slideLayout" Target="../slideLayouts/slideLayout453.xml"/><Relationship Id="rId4" Type="http://schemas.openxmlformats.org/officeDocument/2006/relationships/slideLayout" Target="../slideLayouts/slideLayout452.xml"/><Relationship Id="rId3" Type="http://schemas.openxmlformats.org/officeDocument/2006/relationships/slideLayout" Target="../slideLayouts/slideLayout451.xml"/><Relationship Id="rId2" Type="http://schemas.openxmlformats.org/officeDocument/2006/relationships/slideLayout" Target="../slideLayouts/slideLayout450.xml"/><Relationship Id="rId17" Type="http://schemas.openxmlformats.org/officeDocument/2006/relationships/theme" Target="../theme/theme33.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462.xml"/><Relationship Id="rId13" Type="http://schemas.openxmlformats.org/officeDocument/2006/relationships/slideLayout" Target="../slideLayouts/slideLayout461.xml"/><Relationship Id="rId12" Type="http://schemas.openxmlformats.org/officeDocument/2006/relationships/slideLayout" Target="../slideLayouts/slideLayout460.xml"/><Relationship Id="rId11" Type="http://schemas.openxmlformats.org/officeDocument/2006/relationships/slideLayout" Target="../slideLayouts/slideLayout459.xml"/><Relationship Id="rId10" Type="http://schemas.openxmlformats.org/officeDocument/2006/relationships/slideLayout" Target="../slideLayouts/slideLayout458.xml"/><Relationship Id="rId1" Type="http://schemas.openxmlformats.org/officeDocument/2006/relationships/slideLayout" Target="../slideLayouts/slideLayout449.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71.xml"/><Relationship Id="rId8" Type="http://schemas.openxmlformats.org/officeDocument/2006/relationships/slideLayout" Target="../slideLayouts/slideLayout470.xml"/><Relationship Id="rId7" Type="http://schemas.openxmlformats.org/officeDocument/2006/relationships/slideLayout" Target="../slideLayouts/slideLayout469.xml"/><Relationship Id="rId6" Type="http://schemas.openxmlformats.org/officeDocument/2006/relationships/slideLayout" Target="../slideLayouts/slideLayout468.xml"/><Relationship Id="rId5" Type="http://schemas.openxmlformats.org/officeDocument/2006/relationships/slideLayout" Target="../slideLayouts/slideLayout467.xml"/><Relationship Id="rId4" Type="http://schemas.openxmlformats.org/officeDocument/2006/relationships/slideLayout" Target="../slideLayouts/slideLayout466.xml"/><Relationship Id="rId3" Type="http://schemas.openxmlformats.org/officeDocument/2006/relationships/slideLayout" Target="../slideLayouts/slideLayout465.xml"/><Relationship Id="rId2" Type="http://schemas.openxmlformats.org/officeDocument/2006/relationships/slideLayout" Target="../slideLayouts/slideLayout464.xml"/><Relationship Id="rId15" Type="http://schemas.openxmlformats.org/officeDocument/2006/relationships/theme" Target="../theme/theme34.xml"/><Relationship Id="rId14" Type="http://schemas.openxmlformats.org/officeDocument/2006/relationships/slideLayout" Target="../slideLayouts/slideLayout476.xml"/><Relationship Id="rId13" Type="http://schemas.openxmlformats.org/officeDocument/2006/relationships/slideLayout" Target="../slideLayouts/slideLayout475.xml"/><Relationship Id="rId12" Type="http://schemas.openxmlformats.org/officeDocument/2006/relationships/slideLayout" Target="../slideLayouts/slideLayout474.xml"/><Relationship Id="rId11" Type="http://schemas.openxmlformats.org/officeDocument/2006/relationships/slideLayout" Target="../slideLayouts/slideLayout473.xml"/><Relationship Id="rId10" Type="http://schemas.openxmlformats.org/officeDocument/2006/relationships/slideLayout" Target="../slideLayouts/slideLayout472.xml"/><Relationship Id="rId1" Type="http://schemas.openxmlformats.org/officeDocument/2006/relationships/slideLayout" Target="../slideLayouts/slideLayout463.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485.xml"/><Relationship Id="rId8" Type="http://schemas.openxmlformats.org/officeDocument/2006/relationships/slideLayout" Target="../slideLayouts/slideLayout484.xml"/><Relationship Id="rId7" Type="http://schemas.openxmlformats.org/officeDocument/2006/relationships/slideLayout" Target="../slideLayouts/slideLayout483.xml"/><Relationship Id="rId6" Type="http://schemas.openxmlformats.org/officeDocument/2006/relationships/slideLayout" Target="../slideLayouts/slideLayout482.xml"/><Relationship Id="rId5" Type="http://schemas.openxmlformats.org/officeDocument/2006/relationships/slideLayout" Target="../slideLayouts/slideLayout481.xml"/><Relationship Id="rId4" Type="http://schemas.openxmlformats.org/officeDocument/2006/relationships/slideLayout" Target="../slideLayouts/slideLayout480.xml"/><Relationship Id="rId3" Type="http://schemas.openxmlformats.org/officeDocument/2006/relationships/slideLayout" Target="../slideLayouts/slideLayout479.xml"/><Relationship Id="rId2" Type="http://schemas.openxmlformats.org/officeDocument/2006/relationships/slideLayout" Target="../slideLayouts/slideLayout478.xml"/><Relationship Id="rId12" Type="http://schemas.openxmlformats.org/officeDocument/2006/relationships/theme" Target="../theme/theme35.xml"/><Relationship Id="rId11" Type="http://schemas.openxmlformats.org/officeDocument/2006/relationships/slideLayout" Target="../slideLayouts/slideLayout487.xml"/><Relationship Id="rId10" Type="http://schemas.openxmlformats.org/officeDocument/2006/relationships/slideLayout" Target="../slideLayouts/slideLayout486.xml"/><Relationship Id="rId1" Type="http://schemas.openxmlformats.org/officeDocument/2006/relationships/slideLayout" Target="../slideLayouts/slideLayout477.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496.xml"/><Relationship Id="rId8" Type="http://schemas.openxmlformats.org/officeDocument/2006/relationships/slideLayout" Target="../slideLayouts/slideLayout495.xml"/><Relationship Id="rId7" Type="http://schemas.openxmlformats.org/officeDocument/2006/relationships/slideLayout" Target="../slideLayouts/slideLayout494.xml"/><Relationship Id="rId6" Type="http://schemas.openxmlformats.org/officeDocument/2006/relationships/slideLayout" Target="../slideLayouts/slideLayout493.xml"/><Relationship Id="rId5" Type="http://schemas.openxmlformats.org/officeDocument/2006/relationships/slideLayout" Target="../slideLayouts/slideLayout492.xml"/><Relationship Id="rId4" Type="http://schemas.openxmlformats.org/officeDocument/2006/relationships/slideLayout" Target="../slideLayouts/slideLayout491.xml"/><Relationship Id="rId3" Type="http://schemas.openxmlformats.org/officeDocument/2006/relationships/slideLayout" Target="../slideLayouts/slideLayout490.xml"/><Relationship Id="rId2" Type="http://schemas.openxmlformats.org/officeDocument/2006/relationships/slideLayout" Target="../slideLayouts/slideLayout489.xml"/><Relationship Id="rId12" Type="http://schemas.openxmlformats.org/officeDocument/2006/relationships/theme" Target="../theme/theme36.xml"/><Relationship Id="rId11" Type="http://schemas.openxmlformats.org/officeDocument/2006/relationships/slideLayout" Target="../slideLayouts/slideLayout498.xml"/><Relationship Id="rId10" Type="http://schemas.openxmlformats.org/officeDocument/2006/relationships/slideLayout" Target="../slideLayouts/slideLayout497.xml"/><Relationship Id="rId1" Type="http://schemas.openxmlformats.org/officeDocument/2006/relationships/slideLayout" Target="../slideLayouts/slideLayout488.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507.xml"/><Relationship Id="rId8" Type="http://schemas.openxmlformats.org/officeDocument/2006/relationships/slideLayout" Target="../slideLayouts/slideLayout506.xml"/><Relationship Id="rId7" Type="http://schemas.openxmlformats.org/officeDocument/2006/relationships/slideLayout" Target="../slideLayouts/slideLayout505.xml"/><Relationship Id="rId6" Type="http://schemas.openxmlformats.org/officeDocument/2006/relationships/slideLayout" Target="../slideLayouts/slideLayout504.xml"/><Relationship Id="rId5" Type="http://schemas.openxmlformats.org/officeDocument/2006/relationships/slideLayout" Target="../slideLayouts/slideLayout503.xml"/><Relationship Id="rId4" Type="http://schemas.openxmlformats.org/officeDocument/2006/relationships/slideLayout" Target="../slideLayouts/slideLayout502.xml"/><Relationship Id="rId3" Type="http://schemas.openxmlformats.org/officeDocument/2006/relationships/slideLayout" Target="../slideLayouts/slideLayout501.xml"/><Relationship Id="rId2" Type="http://schemas.openxmlformats.org/officeDocument/2006/relationships/slideLayout" Target="../slideLayouts/slideLayout500.xml"/><Relationship Id="rId12" Type="http://schemas.openxmlformats.org/officeDocument/2006/relationships/theme" Target="../theme/theme37.xml"/><Relationship Id="rId11" Type="http://schemas.openxmlformats.org/officeDocument/2006/relationships/slideLayout" Target="../slideLayouts/slideLayout509.xml"/><Relationship Id="rId10" Type="http://schemas.openxmlformats.org/officeDocument/2006/relationships/slideLayout" Target="../slideLayouts/slideLayout508.xml"/><Relationship Id="rId1" Type="http://schemas.openxmlformats.org/officeDocument/2006/relationships/slideLayout" Target="../slideLayouts/slideLayout499.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518.xml"/><Relationship Id="rId8" Type="http://schemas.openxmlformats.org/officeDocument/2006/relationships/slideLayout" Target="../slideLayouts/slideLayout517.xml"/><Relationship Id="rId7" Type="http://schemas.openxmlformats.org/officeDocument/2006/relationships/slideLayout" Target="../slideLayouts/slideLayout516.xml"/><Relationship Id="rId6" Type="http://schemas.openxmlformats.org/officeDocument/2006/relationships/slideLayout" Target="../slideLayouts/slideLayout515.xml"/><Relationship Id="rId5" Type="http://schemas.openxmlformats.org/officeDocument/2006/relationships/slideLayout" Target="../slideLayouts/slideLayout514.xml"/><Relationship Id="rId4" Type="http://schemas.openxmlformats.org/officeDocument/2006/relationships/slideLayout" Target="../slideLayouts/slideLayout513.xml"/><Relationship Id="rId3" Type="http://schemas.openxmlformats.org/officeDocument/2006/relationships/slideLayout" Target="../slideLayouts/slideLayout512.xml"/><Relationship Id="rId2" Type="http://schemas.openxmlformats.org/officeDocument/2006/relationships/slideLayout" Target="../slideLayouts/slideLayout511.xml"/><Relationship Id="rId12" Type="http://schemas.openxmlformats.org/officeDocument/2006/relationships/theme" Target="../theme/theme38.xml"/><Relationship Id="rId11" Type="http://schemas.openxmlformats.org/officeDocument/2006/relationships/slideLayout" Target="../slideLayouts/slideLayout520.xml"/><Relationship Id="rId10" Type="http://schemas.openxmlformats.org/officeDocument/2006/relationships/slideLayout" Target="../slideLayouts/slideLayout519.xml"/><Relationship Id="rId1" Type="http://schemas.openxmlformats.org/officeDocument/2006/relationships/slideLayout" Target="../slideLayouts/slideLayout510.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529.xml"/><Relationship Id="rId8" Type="http://schemas.openxmlformats.org/officeDocument/2006/relationships/slideLayout" Target="../slideLayouts/slideLayout528.xml"/><Relationship Id="rId7" Type="http://schemas.openxmlformats.org/officeDocument/2006/relationships/slideLayout" Target="../slideLayouts/slideLayout527.xml"/><Relationship Id="rId6" Type="http://schemas.openxmlformats.org/officeDocument/2006/relationships/slideLayout" Target="../slideLayouts/slideLayout526.xml"/><Relationship Id="rId5" Type="http://schemas.openxmlformats.org/officeDocument/2006/relationships/slideLayout" Target="../slideLayouts/slideLayout525.xml"/><Relationship Id="rId4" Type="http://schemas.openxmlformats.org/officeDocument/2006/relationships/slideLayout" Target="../slideLayouts/slideLayout524.xml"/><Relationship Id="rId3" Type="http://schemas.openxmlformats.org/officeDocument/2006/relationships/slideLayout" Target="../slideLayouts/slideLayout523.xml"/><Relationship Id="rId2" Type="http://schemas.openxmlformats.org/officeDocument/2006/relationships/slideLayout" Target="../slideLayouts/slideLayout522.xml"/><Relationship Id="rId12" Type="http://schemas.openxmlformats.org/officeDocument/2006/relationships/theme" Target="../theme/theme39.xml"/><Relationship Id="rId11" Type="http://schemas.openxmlformats.org/officeDocument/2006/relationships/slideLayout" Target="../slideLayouts/slideLayout531.xml"/><Relationship Id="rId10" Type="http://schemas.openxmlformats.org/officeDocument/2006/relationships/slideLayout" Target="../slideLayouts/slideLayout530.xml"/><Relationship Id="rId1" Type="http://schemas.openxmlformats.org/officeDocument/2006/relationships/slideLayout" Target="../slideLayouts/slideLayout5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7" Type="http://schemas.openxmlformats.org/officeDocument/2006/relationships/theme" Target="../theme/theme4.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56.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7" Type="http://schemas.openxmlformats.org/officeDocument/2006/relationships/theme" Target="../theme/theme5.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70.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7" Type="http://schemas.openxmlformats.org/officeDocument/2006/relationships/theme" Target="../theme/theme6.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84.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7" Type="http://schemas.openxmlformats.org/officeDocument/2006/relationships/theme" Target="../theme/theme7.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98.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7" Type="http://schemas.openxmlformats.org/officeDocument/2006/relationships/theme" Target="../theme/theme8.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1.xml"/><Relationship Id="rId8" Type="http://schemas.openxmlformats.org/officeDocument/2006/relationships/slideLayout" Target="../slideLayouts/slideLayout120.xml"/><Relationship Id="rId7" Type="http://schemas.openxmlformats.org/officeDocument/2006/relationships/slideLayout" Target="../slideLayouts/slideLayout119.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7" Type="http://schemas.openxmlformats.org/officeDocument/2006/relationships/theme" Target="../theme/theme9.xml"/><Relationship Id="rId16" Type="http://schemas.openxmlformats.org/officeDocument/2006/relationships/image" Target="../media/image4.png"/><Relationship Id="rId15" Type="http://schemas.openxmlformats.org/officeDocument/2006/relationships/image" Target="../media/image1.png"/><Relationship Id="rId14" Type="http://schemas.openxmlformats.org/officeDocument/2006/relationships/slideLayout" Target="../slideLayouts/slideLayout126.xml"/><Relationship Id="rId13" Type="http://schemas.openxmlformats.org/officeDocument/2006/relationships/slideLayout" Target="../slideLayouts/slideLayout125.xml"/><Relationship Id="rId12" Type="http://schemas.openxmlformats.org/officeDocument/2006/relationships/slideLayout" Target="../slideLayouts/slideLayout124.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027"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FE3FED5-871C-4F6B-88BD-5B59CFB9CB2A}"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024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0243"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A2EAA09-082D-425A-A632-3777652E922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126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1267"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ED4073-A93B-41A9-848F-D1605D983C4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229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2291"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538C1E6-B8CD-4033-ADC3-B0DD7A9354D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331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3315"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0C12565-20DF-4B22-9F8F-121F9BC0132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433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4339"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88CC7B7-2143-4DC1-863B-774C5C69EA5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536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5363"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9A1502B-D316-458F-8404-6289F9973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638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6387"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E8F099F-92C2-4551-A2E2-91FADB09890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741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7411"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6437F87-06F4-46B0-8C5C-ADC9C6EEEB3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843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8435"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D4AF82A-542D-4E09-90C3-3135578A69B4}"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1945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19459"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A55658-222C-4500-B6B1-8908B719455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05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051"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3567E17-005E-4413-94D2-EBB2EBFC294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048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0483"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10D10B3-3136-42E4-AC33-5343DBEA508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150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1507"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177B008-A93A-41CE-AC7D-2769CC1C00C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253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2531"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06ED486-F445-4C87-BB5B-8B46AC909C2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355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3555"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96AF494-C9F1-427D-8E6E-EED8684ABB37}"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457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4579"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F178E21-93D0-491D-B5E9-43FAE227931B}"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560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5603"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5DC8381-BB81-43DA-A997-1FF4EC5CBF5C}"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66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6627"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91B2A94-729B-48B7-847E-BF3CEF6CF29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765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7651"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240C7B0-BF68-4764-A979-1104539EFAC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867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8675"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EB86D9B-6585-4E17-B588-B48717C4F96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2969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29699"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FBD5FAF-7180-4ACF-A668-B7345AF67AE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307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3075"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A504D1-46B9-480D-AAA6-9636B191D35F}"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3072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30723"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FAFF0F-304F-4BAA-8445-2D3AB2577218}"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3174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31747"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6D1B5A2-C4F8-47EC-9BD2-63DFEED26B32}"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3277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32771"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05A68D7-81DE-48A1-8AA7-E084DFB1CC39}"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3379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33795"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4ED649-1120-45F1-AE94-CBE40CC5821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4818" name="矩形 16"/>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819" name="矩形 15"/>
          <p:cNvSpPr>
            <a:spLocks noChangeArrowheads="1"/>
          </p:cNvSpPr>
          <p:nvPr/>
        </p:nvSpPr>
        <p:spPr bwMode="white">
          <a:xfrm>
            <a:off x="0" y="0"/>
            <a:ext cx="9144000" cy="139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820" name="矩形 17"/>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821" name="矩形 18"/>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矩形 8"/>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日期占位符 13"/>
          <p:cNvSpPr>
            <a:spLocks noGrp="1"/>
          </p:cNvSpPr>
          <p:nvPr>
            <p:ph type="dt" sz="half" idx="2"/>
          </p:nvPr>
        </p:nvSpPr>
        <p:spPr>
          <a:xfrm>
            <a:off x="5791200" y="6405563"/>
            <a:ext cx="3044825" cy="365125"/>
          </a:xfrm>
          <a:prstGeom prst="rect">
            <a:avLst/>
          </a:prstGeom>
        </p:spPr>
        <p:txBody>
          <a:bodyPr vert="horz"/>
          <a:lstStyle>
            <a:lvl1pPr algn="r" eaLnBrk="1" latinLnBrk="0" hangingPunct="1">
              <a:lnSpc>
                <a:spcPct val="120000"/>
              </a:lnSpc>
              <a:defRPr kumimoji="0" sz="1400">
                <a:solidFill>
                  <a:srgbClr val="FFFFFF"/>
                </a:solidFill>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AA8584BD-A785-4E43-80D0-58FCD199A982}"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3"/>
          </p:nvPr>
        </p:nvSpPr>
        <p:spPr>
          <a:xfrm>
            <a:off x="304800" y="6410325"/>
            <a:ext cx="3581400" cy="366713"/>
          </a:xfrm>
          <a:prstGeom prst="rect">
            <a:avLst/>
          </a:prstGeom>
        </p:spPr>
        <p:txBody>
          <a:bodyPr vert="horz"/>
          <a:lstStyle>
            <a:lvl1pPr algn="l" eaLnBrk="1" latinLnBrk="0" hangingPunct="1">
              <a:lnSpc>
                <a:spcPct val="120000"/>
              </a:lnSpc>
              <a:defRPr kumimoji="0" sz="1200">
                <a:solidFill>
                  <a:srgbClr val="FFFFFF"/>
                </a:solidFill>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8" name="矩形 7"/>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直接连接符 9"/>
          <p:cNvSpPr>
            <a:spLocks noChangeShapeType="1"/>
          </p:cNvSpPr>
          <p:nvPr/>
        </p:nvSpPr>
        <p:spPr bwMode="auto">
          <a:xfrm>
            <a:off x="152400" y="1276350"/>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椭圆 11"/>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灯片编号占位符 22"/>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lgn="ctr" eaLnBrk="1" hangingPunct="1">
              <a:lnSpc>
                <a:spcPct val="120000"/>
              </a:lnSpc>
              <a:defRPr sz="1600">
                <a:solidFill>
                  <a:srgbClr val="7B9899"/>
                </a:solidFill>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2CCF9D26-E255-43FE-9C5E-168F8CE67630}"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34830" name="标题占位符 21"/>
          <p:cNvSpPr>
            <a:spLocks noGrp="1"/>
          </p:cNvSpPr>
          <p:nvPr>
            <p:ph type="title"/>
          </p:nvPr>
        </p:nvSpPr>
        <p:spPr>
          <a:xfrm>
            <a:off x="301625" y="228600"/>
            <a:ext cx="8534400" cy="758825"/>
          </a:xfrm>
          <a:prstGeom prst="rect">
            <a:avLst/>
          </a:prstGeom>
          <a:noFill/>
          <a:ln w="9525">
            <a:noFill/>
          </a:ln>
        </p:spPr>
        <p:txBody>
          <a:bodyPr anchor="b" anchorCtr="0"/>
          <a:p>
            <a:pPr lvl="0"/>
            <a:r>
              <a:rPr lang="zh-CN" altLang="en-US" dirty="0"/>
              <a:t>单击此处编辑母版标题样式</a:t>
            </a:r>
            <a:endParaRPr lang="en-US" altLang="zh-CN" dirty="0"/>
          </a:p>
        </p:txBody>
      </p:sp>
      <p:sp>
        <p:nvSpPr>
          <p:cNvPr id="34831" name="文本占位符 12"/>
          <p:cNvSpPr>
            <a:spLocks noGrp="1"/>
          </p:cNvSpPr>
          <p:nvPr>
            <p:ph type="body" idx="1"/>
          </p:nvPr>
        </p:nvSpPr>
        <p:spPr>
          <a:xfrm>
            <a:off x="301625" y="1524000"/>
            <a:ext cx="8534400" cy="459898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Tree>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Lst>
  <p:transition>
    <p:random/>
  </p:transition>
  <p:timing>
    <p:tnLst>
      <p:par>
        <p:cTn id="1" dur="indefinite" restart="never" nodeType="tmRoot"/>
      </p:par>
    </p:tnLst>
  </p:timing>
  <p:hf sldNum="0" hdr="0" ftr="0" dt="0"/>
  <p:txStyles>
    <p:titleStyle>
      <a:lvl1pPr algn="ctr" rtl="0" eaLnBrk="0" fontAlgn="base" hangingPunct="0">
        <a:spcBef>
          <a:spcPct val="0"/>
        </a:spcBef>
        <a:spcAft>
          <a:spcPct val="0"/>
        </a:spcAft>
        <a:defRPr sz="3300" kern="1200">
          <a:solidFill>
            <a:srgbClr val="7B9899"/>
          </a:solidFill>
          <a:latin typeface="+mj-lt"/>
          <a:ea typeface="+mj-ea"/>
          <a:cs typeface="+mj-cs"/>
        </a:defRPr>
      </a:lvl1pPr>
      <a:lvl2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2pPr>
      <a:lvl3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3pPr>
      <a:lvl4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4pPr>
      <a:lvl5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5pPr>
      <a:lvl6pPr marL="4572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6pPr>
      <a:lvl7pPr marL="9144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7pPr>
      <a:lvl8pPr marL="13716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8pPr>
      <a:lvl9pPr marL="18288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9pPr>
    </p:titleStyle>
    <p:body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5842" name="矩形 16"/>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3" name="矩形 15"/>
          <p:cNvSpPr>
            <a:spLocks noChangeArrowheads="1"/>
          </p:cNvSpPr>
          <p:nvPr/>
        </p:nvSpPr>
        <p:spPr bwMode="white">
          <a:xfrm>
            <a:off x="0" y="0"/>
            <a:ext cx="9144000" cy="139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4" name="矩形 17"/>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5" name="矩形 18"/>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矩形 8"/>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日期占位符 13"/>
          <p:cNvSpPr>
            <a:spLocks noGrp="1"/>
          </p:cNvSpPr>
          <p:nvPr>
            <p:ph type="dt" sz="half" idx="2"/>
          </p:nvPr>
        </p:nvSpPr>
        <p:spPr>
          <a:xfrm>
            <a:off x="5791200" y="6405563"/>
            <a:ext cx="3044825" cy="365125"/>
          </a:xfrm>
          <a:prstGeom prst="rect">
            <a:avLst/>
          </a:prstGeom>
        </p:spPr>
        <p:txBody>
          <a:bodyPr vert="horz"/>
          <a:lstStyle>
            <a:lvl1pPr algn="r" eaLnBrk="1" latinLnBrk="0" hangingPunct="1">
              <a:lnSpc>
                <a:spcPct val="120000"/>
              </a:lnSpc>
              <a:defRPr kumimoji="0" sz="1400">
                <a:solidFill>
                  <a:srgbClr val="FFFFFF"/>
                </a:solidFill>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21900A04-402A-4FF1-B266-F56C636D8640}"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3"/>
          </p:nvPr>
        </p:nvSpPr>
        <p:spPr>
          <a:xfrm>
            <a:off x="304800" y="6410325"/>
            <a:ext cx="3581400" cy="366713"/>
          </a:xfrm>
          <a:prstGeom prst="rect">
            <a:avLst/>
          </a:prstGeom>
        </p:spPr>
        <p:txBody>
          <a:bodyPr vert="horz"/>
          <a:lstStyle>
            <a:lvl1pPr algn="l" eaLnBrk="1" latinLnBrk="0" hangingPunct="1">
              <a:lnSpc>
                <a:spcPct val="120000"/>
              </a:lnSpc>
              <a:defRPr kumimoji="0" sz="1200">
                <a:solidFill>
                  <a:srgbClr val="FFFFFF"/>
                </a:solidFill>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8" name="矩形 7"/>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直接连接符 9"/>
          <p:cNvSpPr>
            <a:spLocks noChangeShapeType="1"/>
          </p:cNvSpPr>
          <p:nvPr/>
        </p:nvSpPr>
        <p:spPr bwMode="auto">
          <a:xfrm>
            <a:off x="152400" y="1276350"/>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椭圆 11"/>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灯片编号占位符 22"/>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lgn="ctr" eaLnBrk="1" hangingPunct="1">
              <a:lnSpc>
                <a:spcPct val="120000"/>
              </a:lnSpc>
              <a:defRPr sz="1600">
                <a:solidFill>
                  <a:srgbClr val="7B9899"/>
                </a:solidFill>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D69329CD-7665-417B-84C3-7570296DAC7A}"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35854" name="标题占位符 21"/>
          <p:cNvSpPr>
            <a:spLocks noGrp="1"/>
          </p:cNvSpPr>
          <p:nvPr>
            <p:ph type="title"/>
          </p:nvPr>
        </p:nvSpPr>
        <p:spPr>
          <a:xfrm>
            <a:off x="301625" y="228600"/>
            <a:ext cx="8534400" cy="758825"/>
          </a:xfrm>
          <a:prstGeom prst="rect">
            <a:avLst/>
          </a:prstGeom>
          <a:noFill/>
          <a:ln w="9525">
            <a:noFill/>
          </a:ln>
        </p:spPr>
        <p:txBody>
          <a:bodyPr anchor="b" anchorCtr="0"/>
          <a:p>
            <a:pPr lvl="0"/>
            <a:r>
              <a:rPr lang="zh-CN" altLang="en-US" dirty="0"/>
              <a:t>单击此处编辑母版标题样式</a:t>
            </a:r>
            <a:endParaRPr lang="en-US" altLang="zh-CN" dirty="0"/>
          </a:p>
        </p:txBody>
      </p:sp>
      <p:sp>
        <p:nvSpPr>
          <p:cNvPr id="35855" name="文本占位符 12"/>
          <p:cNvSpPr>
            <a:spLocks noGrp="1"/>
          </p:cNvSpPr>
          <p:nvPr>
            <p:ph type="body" idx="1"/>
          </p:nvPr>
        </p:nvSpPr>
        <p:spPr>
          <a:xfrm>
            <a:off x="301625" y="1524000"/>
            <a:ext cx="8534400" cy="459898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Tree>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transition>
    <p:random/>
  </p:transition>
  <p:timing>
    <p:tnLst>
      <p:par>
        <p:cTn id="1" dur="indefinite" restart="never" nodeType="tmRoot"/>
      </p:par>
    </p:tnLst>
  </p:timing>
  <p:hf sldNum="0" hdr="0" ftr="0" dt="0"/>
  <p:txStyles>
    <p:titleStyle>
      <a:lvl1pPr algn="ctr" rtl="0" eaLnBrk="0" fontAlgn="base" hangingPunct="0">
        <a:spcBef>
          <a:spcPct val="0"/>
        </a:spcBef>
        <a:spcAft>
          <a:spcPct val="0"/>
        </a:spcAft>
        <a:defRPr sz="3300" kern="1200">
          <a:solidFill>
            <a:srgbClr val="7B9899"/>
          </a:solidFill>
          <a:latin typeface="+mj-lt"/>
          <a:ea typeface="+mj-ea"/>
          <a:cs typeface="+mj-cs"/>
        </a:defRPr>
      </a:lvl1pPr>
      <a:lvl2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2pPr>
      <a:lvl3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3pPr>
      <a:lvl4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4pPr>
      <a:lvl5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5pPr>
      <a:lvl6pPr marL="4572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6pPr>
      <a:lvl7pPr marL="9144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7pPr>
      <a:lvl8pPr marL="13716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8pPr>
      <a:lvl9pPr marL="18288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9pPr>
    </p:titleStyle>
    <p:body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6866" name="矩形 16"/>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867" name="矩形 15"/>
          <p:cNvSpPr>
            <a:spLocks noChangeArrowheads="1"/>
          </p:cNvSpPr>
          <p:nvPr/>
        </p:nvSpPr>
        <p:spPr bwMode="white">
          <a:xfrm>
            <a:off x="0" y="0"/>
            <a:ext cx="9144000" cy="139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868" name="矩形 17"/>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869" name="矩形 18"/>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矩形 8"/>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日期占位符 13"/>
          <p:cNvSpPr>
            <a:spLocks noGrp="1"/>
          </p:cNvSpPr>
          <p:nvPr>
            <p:ph type="dt" sz="half" idx="2"/>
          </p:nvPr>
        </p:nvSpPr>
        <p:spPr>
          <a:xfrm>
            <a:off x="5791200" y="6405563"/>
            <a:ext cx="3044825" cy="365125"/>
          </a:xfrm>
          <a:prstGeom prst="rect">
            <a:avLst/>
          </a:prstGeom>
        </p:spPr>
        <p:txBody>
          <a:bodyPr vert="horz"/>
          <a:lstStyle>
            <a:lvl1pPr algn="r" eaLnBrk="1" latinLnBrk="0" hangingPunct="1">
              <a:lnSpc>
                <a:spcPct val="120000"/>
              </a:lnSpc>
              <a:defRPr kumimoji="0" sz="1400">
                <a:solidFill>
                  <a:srgbClr val="FFFFFF"/>
                </a:solidFill>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54C3D34A-1EE3-40A2-A816-A973C85CD805}"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3"/>
          </p:nvPr>
        </p:nvSpPr>
        <p:spPr>
          <a:xfrm>
            <a:off x="304800" y="6410325"/>
            <a:ext cx="3581400" cy="366713"/>
          </a:xfrm>
          <a:prstGeom prst="rect">
            <a:avLst/>
          </a:prstGeom>
        </p:spPr>
        <p:txBody>
          <a:bodyPr vert="horz"/>
          <a:lstStyle>
            <a:lvl1pPr algn="l" eaLnBrk="1" latinLnBrk="0" hangingPunct="1">
              <a:lnSpc>
                <a:spcPct val="120000"/>
              </a:lnSpc>
              <a:defRPr kumimoji="0" sz="1200">
                <a:solidFill>
                  <a:srgbClr val="FFFFFF"/>
                </a:solidFill>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8" name="矩形 7"/>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直接连接符 9"/>
          <p:cNvSpPr>
            <a:spLocks noChangeShapeType="1"/>
          </p:cNvSpPr>
          <p:nvPr/>
        </p:nvSpPr>
        <p:spPr bwMode="auto">
          <a:xfrm>
            <a:off x="152400" y="1276350"/>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椭圆 11"/>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灯片编号占位符 22"/>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lgn="ctr" eaLnBrk="1" hangingPunct="1">
              <a:lnSpc>
                <a:spcPct val="120000"/>
              </a:lnSpc>
              <a:defRPr sz="1600">
                <a:solidFill>
                  <a:srgbClr val="7B9899"/>
                </a:solidFill>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B13F2884-E846-47B8-92C7-75CE6FC099AC}"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36878" name="标题占位符 21"/>
          <p:cNvSpPr>
            <a:spLocks noGrp="1"/>
          </p:cNvSpPr>
          <p:nvPr>
            <p:ph type="title"/>
          </p:nvPr>
        </p:nvSpPr>
        <p:spPr>
          <a:xfrm>
            <a:off x="301625" y="228600"/>
            <a:ext cx="8534400" cy="758825"/>
          </a:xfrm>
          <a:prstGeom prst="rect">
            <a:avLst/>
          </a:prstGeom>
          <a:noFill/>
          <a:ln w="9525">
            <a:noFill/>
          </a:ln>
        </p:spPr>
        <p:txBody>
          <a:bodyPr anchor="b" anchorCtr="0"/>
          <a:p>
            <a:pPr lvl="0"/>
            <a:r>
              <a:rPr lang="zh-CN" altLang="en-US" dirty="0"/>
              <a:t>单击此处编辑母版标题样式</a:t>
            </a:r>
            <a:endParaRPr lang="en-US" altLang="zh-CN" dirty="0"/>
          </a:p>
        </p:txBody>
      </p:sp>
      <p:sp>
        <p:nvSpPr>
          <p:cNvPr id="36879" name="文本占位符 12"/>
          <p:cNvSpPr>
            <a:spLocks noGrp="1"/>
          </p:cNvSpPr>
          <p:nvPr>
            <p:ph type="body" idx="1"/>
          </p:nvPr>
        </p:nvSpPr>
        <p:spPr>
          <a:xfrm>
            <a:off x="301625" y="1524000"/>
            <a:ext cx="8534400" cy="459898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transition>
    <p:random/>
  </p:transition>
  <p:timing>
    <p:tnLst>
      <p:par>
        <p:cTn id="1" dur="indefinite" restart="never" nodeType="tmRoot"/>
      </p:par>
    </p:tnLst>
  </p:timing>
  <p:hf sldNum="0" hdr="0" ftr="0" dt="0"/>
  <p:txStyles>
    <p:titleStyle>
      <a:lvl1pPr algn="ctr" rtl="0" eaLnBrk="0" fontAlgn="base" hangingPunct="0">
        <a:spcBef>
          <a:spcPct val="0"/>
        </a:spcBef>
        <a:spcAft>
          <a:spcPct val="0"/>
        </a:spcAft>
        <a:defRPr sz="3300" kern="1200">
          <a:solidFill>
            <a:srgbClr val="7B9899"/>
          </a:solidFill>
          <a:latin typeface="+mj-lt"/>
          <a:ea typeface="+mj-ea"/>
          <a:cs typeface="+mj-cs"/>
        </a:defRPr>
      </a:lvl1pPr>
      <a:lvl2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2pPr>
      <a:lvl3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3pPr>
      <a:lvl4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4pPr>
      <a:lvl5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5pPr>
      <a:lvl6pPr marL="4572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6pPr>
      <a:lvl7pPr marL="9144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7pPr>
      <a:lvl8pPr marL="13716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8pPr>
      <a:lvl9pPr marL="18288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9pPr>
    </p:titleStyle>
    <p:body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7890" name="矩形 16"/>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891" name="矩形 15"/>
          <p:cNvSpPr>
            <a:spLocks noChangeArrowheads="1"/>
          </p:cNvSpPr>
          <p:nvPr/>
        </p:nvSpPr>
        <p:spPr bwMode="white">
          <a:xfrm>
            <a:off x="0" y="0"/>
            <a:ext cx="9144000" cy="139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892" name="矩形 17"/>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893" name="矩形 18"/>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矩形 8"/>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日期占位符 13"/>
          <p:cNvSpPr>
            <a:spLocks noGrp="1"/>
          </p:cNvSpPr>
          <p:nvPr>
            <p:ph type="dt" sz="half" idx="2"/>
          </p:nvPr>
        </p:nvSpPr>
        <p:spPr>
          <a:xfrm>
            <a:off x="5791200" y="6405563"/>
            <a:ext cx="3044825" cy="365125"/>
          </a:xfrm>
          <a:prstGeom prst="rect">
            <a:avLst/>
          </a:prstGeom>
        </p:spPr>
        <p:txBody>
          <a:bodyPr vert="horz"/>
          <a:lstStyle>
            <a:lvl1pPr algn="r" eaLnBrk="1" latinLnBrk="0" hangingPunct="1">
              <a:lnSpc>
                <a:spcPct val="120000"/>
              </a:lnSpc>
              <a:defRPr kumimoji="0" sz="1400">
                <a:solidFill>
                  <a:srgbClr val="FFFFFF"/>
                </a:solidFill>
              </a:defRPr>
            </a:lvl1pPr>
          </a:lstStyle>
          <a:p>
            <a:pPr marL="0" marR="0" lvl="0" indent="0" algn="r" defTabSz="914400" rtl="0" eaLnBrk="1" fontAlgn="base" latinLnBrk="0" hangingPunct="1">
              <a:lnSpc>
                <a:spcPct val="120000"/>
              </a:lnSpc>
              <a:spcBef>
                <a:spcPct val="0"/>
              </a:spcBef>
              <a:spcAft>
                <a:spcPct val="0"/>
              </a:spcAft>
              <a:buClrTx/>
              <a:buSzTx/>
              <a:buFontTx/>
              <a:buNone/>
              <a:defRPr/>
            </a:pPr>
            <a:fld id="{28D01C51-2D97-45B9-9D7F-76BE5D1755BC}"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3"/>
          </p:nvPr>
        </p:nvSpPr>
        <p:spPr>
          <a:xfrm>
            <a:off x="304800" y="6410325"/>
            <a:ext cx="3581400" cy="366713"/>
          </a:xfrm>
          <a:prstGeom prst="rect">
            <a:avLst/>
          </a:prstGeom>
        </p:spPr>
        <p:txBody>
          <a:bodyPr vert="horz"/>
          <a:lstStyle>
            <a:lvl1pPr algn="l" eaLnBrk="1" latinLnBrk="0" hangingPunct="1">
              <a:lnSpc>
                <a:spcPct val="120000"/>
              </a:lnSpc>
              <a:defRPr kumimoji="0" sz="1200">
                <a:solidFill>
                  <a:srgbClr val="FFFFFF"/>
                </a:solidFill>
              </a:defRPr>
            </a:lvl1p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8" name="矩形 7"/>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直接连接符 9"/>
          <p:cNvSpPr>
            <a:spLocks noChangeShapeType="1"/>
          </p:cNvSpPr>
          <p:nvPr/>
        </p:nvSpPr>
        <p:spPr bwMode="auto">
          <a:xfrm>
            <a:off x="152400" y="1276350"/>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椭圆 11"/>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灯片编号占位符 22"/>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lgn="ctr" eaLnBrk="1" hangingPunct="1">
              <a:lnSpc>
                <a:spcPct val="120000"/>
              </a:lnSpc>
              <a:defRPr sz="1600">
                <a:solidFill>
                  <a:srgbClr val="7B9899"/>
                </a:solidFill>
              </a:defRPr>
            </a:lvl1pPr>
          </a:lstStyle>
          <a:p>
            <a:pPr marL="0" marR="0" lvl="0" indent="0" algn="ctr" defTabSz="914400" rtl="0" eaLnBrk="1" fontAlgn="base" latinLnBrk="0" hangingPunct="1">
              <a:lnSpc>
                <a:spcPct val="120000"/>
              </a:lnSpc>
              <a:spcBef>
                <a:spcPct val="0"/>
              </a:spcBef>
              <a:spcAft>
                <a:spcPct val="0"/>
              </a:spcAft>
              <a:buClrTx/>
              <a:buSzTx/>
              <a:buFontTx/>
              <a:buNone/>
              <a:defRPr/>
            </a:pPr>
            <a:fld id="{769B3BC8-AF62-4EE7-9B5E-5480A00BD2E2}"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37902" name="标题占位符 21"/>
          <p:cNvSpPr>
            <a:spLocks noGrp="1"/>
          </p:cNvSpPr>
          <p:nvPr>
            <p:ph type="title"/>
          </p:nvPr>
        </p:nvSpPr>
        <p:spPr>
          <a:xfrm>
            <a:off x="301625" y="228600"/>
            <a:ext cx="8534400" cy="758825"/>
          </a:xfrm>
          <a:prstGeom prst="rect">
            <a:avLst/>
          </a:prstGeom>
          <a:noFill/>
          <a:ln w="9525">
            <a:noFill/>
          </a:ln>
        </p:spPr>
        <p:txBody>
          <a:bodyPr anchor="b" anchorCtr="0"/>
          <a:p>
            <a:pPr lvl="0"/>
            <a:r>
              <a:rPr lang="zh-CN" altLang="en-US" dirty="0"/>
              <a:t>单击此处编辑母版标题样式</a:t>
            </a:r>
            <a:endParaRPr lang="en-US" altLang="zh-CN" dirty="0"/>
          </a:p>
        </p:txBody>
      </p:sp>
      <p:sp>
        <p:nvSpPr>
          <p:cNvPr id="37903" name="文本占位符 12"/>
          <p:cNvSpPr>
            <a:spLocks noGrp="1"/>
          </p:cNvSpPr>
          <p:nvPr>
            <p:ph type="body" idx="1"/>
          </p:nvPr>
        </p:nvSpPr>
        <p:spPr>
          <a:xfrm>
            <a:off x="301625" y="1524000"/>
            <a:ext cx="8534400" cy="459898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Tree>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Lst>
  <p:hf sldNum="0" hdr="0" ftr="0" dt="0"/>
  <p:txStyles>
    <p:titleStyle>
      <a:lvl1pPr algn="ctr" rtl="0" eaLnBrk="0" fontAlgn="base" hangingPunct="0">
        <a:spcBef>
          <a:spcPct val="0"/>
        </a:spcBef>
        <a:spcAft>
          <a:spcPct val="0"/>
        </a:spcAft>
        <a:defRPr sz="3300" kern="1200">
          <a:solidFill>
            <a:srgbClr val="7B9899"/>
          </a:solidFill>
          <a:latin typeface="+mj-lt"/>
          <a:ea typeface="+mj-ea"/>
          <a:cs typeface="+mj-cs"/>
        </a:defRPr>
      </a:lvl1pPr>
      <a:lvl2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2pPr>
      <a:lvl3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3pPr>
      <a:lvl4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4pPr>
      <a:lvl5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5pPr>
      <a:lvl6pPr marL="4572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6pPr>
      <a:lvl7pPr marL="9144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7pPr>
      <a:lvl8pPr marL="13716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8pPr>
      <a:lvl9pPr marL="18288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9pPr>
    </p:titleStyle>
    <p:body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8914" name="矩形 16"/>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5" name="矩形 15"/>
          <p:cNvSpPr>
            <a:spLocks noChangeArrowheads="1"/>
          </p:cNvSpPr>
          <p:nvPr/>
        </p:nvSpPr>
        <p:spPr bwMode="white">
          <a:xfrm>
            <a:off x="0" y="0"/>
            <a:ext cx="9144000" cy="139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6" name="矩形 17"/>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7" name="矩形 18"/>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矩形 8"/>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日期占位符 13"/>
          <p:cNvSpPr>
            <a:spLocks noGrp="1"/>
          </p:cNvSpPr>
          <p:nvPr>
            <p:ph type="dt" sz="half" idx="2"/>
          </p:nvPr>
        </p:nvSpPr>
        <p:spPr>
          <a:xfrm>
            <a:off x="5791200" y="6405563"/>
            <a:ext cx="3044825" cy="365125"/>
          </a:xfrm>
          <a:prstGeom prst="rect">
            <a:avLst/>
          </a:prstGeom>
        </p:spPr>
        <p:txBody>
          <a:bodyPr vert="horz"/>
          <a:lstStyle>
            <a:lvl1pPr algn="r" eaLnBrk="1" latinLnBrk="0" hangingPunct="1">
              <a:defRPr kumimoji="0" sz="14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AB6FCBF-BB51-4D5B-8C88-0001E1FCBB0A}"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3"/>
          </p:nvPr>
        </p:nvSpPr>
        <p:spPr>
          <a:xfrm>
            <a:off x="304800" y="6410325"/>
            <a:ext cx="3581400" cy="366713"/>
          </a:xfrm>
          <a:prstGeom prst="rect">
            <a:avLst/>
          </a:prstGeom>
        </p:spPr>
        <p:txBody>
          <a:bodyPr vert="horz"/>
          <a:lstStyle>
            <a:lvl1pPr algn="l" eaLnBrk="1" latinLnBrk="0" hangingPunct="1">
              <a:defRPr kumimoji="0" sz="1200">
                <a:solidFill>
                  <a:srgbClr val="FFFFFF"/>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8" name="矩形 7"/>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直接连接符 9"/>
          <p:cNvSpPr>
            <a:spLocks noChangeShapeType="1"/>
          </p:cNvSpPr>
          <p:nvPr/>
        </p:nvSpPr>
        <p:spPr bwMode="auto">
          <a:xfrm>
            <a:off x="152400" y="1276350"/>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椭圆 11"/>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灯片编号占位符 22"/>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lgn="ctr" eaLnBrk="1" hangingPunct="1">
              <a:defRPr sz="1600">
                <a:solidFill>
                  <a:srgbClr val="7B9899"/>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5480920-378B-4A91-9C38-E068E33FE300}"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38926" name="标题占位符 21"/>
          <p:cNvSpPr>
            <a:spLocks noGrp="1"/>
          </p:cNvSpPr>
          <p:nvPr>
            <p:ph type="title"/>
          </p:nvPr>
        </p:nvSpPr>
        <p:spPr>
          <a:xfrm>
            <a:off x="301625" y="228600"/>
            <a:ext cx="8534400" cy="758825"/>
          </a:xfrm>
          <a:prstGeom prst="rect">
            <a:avLst/>
          </a:prstGeom>
          <a:noFill/>
          <a:ln w="9525">
            <a:noFill/>
          </a:ln>
        </p:spPr>
        <p:txBody>
          <a:bodyPr anchor="b" anchorCtr="0"/>
          <a:p>
            <a:pPr lvl="0"/>
            <a:r>
              <a:rPr lang="zh-CN" altLang="en-US" dirty="0"/>
              <a:t>单击此处编辑母版标题样式</a:t>
            </a:r>
            <a:endParaRPr lang="en-US" altLang="zh-CN" dirty="0"/>
          </a:p>
        </p:txBody>
      </p:sp>
      <p:sp>
        <p:nvSpPr>
          <p:cNvPr id="38927" name="文本占位符 12"/>
          <p:cNvSpPr>
            <a:spLocks noGrp="1"/>
          </p:cNvSpPr>
          <p:nvPr>
            <p:ph type="body" idx="1"/>
          </p:nvPr>
        </p:nvSpPr>
        <p:spPr>
          <a:xfrm>
            <a:off x="301625" y="1524000"/>
            <a:ext cx="8534400" cy="459898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Lst>
  <p:transition>
    <p:random/>
  </p:transition>
  <p:timing>
    <p:tnLst>
      <p:par>
        <p:cTn id="1" dur="indefinite" restart="never" nodeType="tmRoot"/>
      </p:par>
    </p:tnLst>
  </p:timing>
  <p:hf sldNum="0" hdr="0" ftr="0" dt="0"/>
  <p:txStyles>
    <p:titleStyle>
      <a:lvl1pPr algn="ctr" rtl="0" eaLnBrk="0" fontAlgn="base" hangingPunct="0">
        <a:spcBef>
          <a:spcPct val="0"/>
        </a:spcBef>
        <a:spcAft>
          <a:spcPct val="0"/>
        </a:spcAft>
        <a:defRPr sz="3300" kern="1200">
          <a:solidFill>
            <a:srgbClr val="7B9899"/>
          </a:solidFill>
          <a:latin typeface="+mj-lt"/>
          <a:ea typeface="+mj-ea"/>
          <a:cs typeface="+mj-cs"/>
        </a:defRPr>
      </a:lvl1pPr>
      <a:lvl2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2pPr>
      <a:lvl3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3pPr>
      <a:lvl4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4pPr>
      <a:lvl5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5pPr>
      <a:lvl6pPr marL="4572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6pPr>
      <a:lvl7pPr marL="9144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7pPr>
      <a:lvl8pPr marL="13716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8pPr>
      <a:lvl9pPr marL="18288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9pPr>
    </p:titleStyle>
    <p:body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9938" name="矩形 16"/>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39" name="矩形 15"/>
          <p:cNvSpPr>
            <a:spLocks noChangeArrowheads="1"/>
          </p:cNvSpPr>
          <p:nvPr/>
        </p:nvSpPr>
        <p:spPr bwMode="white">
          <a:xfrm>
            <a:off x="0" y="0"/>
            <a:ext cx="9144000" cy="139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40" name="矩形 17"/>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41" name="矩形 18"/>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矩形 8"/>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日期占位符 13"/>
          <p:cNvSpPr>
            <a:spLocks noGrp="1"/>
          </p:cNvSpPr>
          <p:nvPr>
            <p:ph type="dt" sz="half" idx="2"/>
          </p:nvPr>
        </p:nvSpPr>
        <p:spPr>
          <a:xfrm>
            <a:off x="5791200" y="6405563"/>
            <a:ext cx="3044825" cy="365125"/>
          </a:xfrm>
          <a:prstGeom prst="rect">
            <a:avLst/>
          </a:prstGeom>
        </p:spPr>
        <p:txBody>
          <a:bodyPr vert="horz"/>
          <a:lstStyle>
            <a:lvl1pPr algn="r" eaLnBrk="1" latinLnBrk="0" hangingPunct="1">
              <a:defRPr kumimoji="0" sz="14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2D5C8B7-2A6B-4B26-88EE-213380A0F757}" type="datetimeFigureOut">
              <a:rPr kumimoji="0" lang="en-US" sz="1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3"/>
          </p:nvPr>
        </p:nvSpPr>
        <p:spPr>
          <a:xfrm>
            <a:off x="304800" y="6410325"/>
            <a:ext cx="3581400" cy="366713"/>
          </a:xfrm>
          <a:prstGeom prst="rect">
            <a:avLst/>
          </a:prstGeom>
        </p:spPr>
        <p:txBody>
          <a:bodyPr vert="horz"/>
          <a:lstStyle>
            <a:lvl1pPr algn="l" eaLnBrk="1" latinLnBrk="0" hangingPunct="1">
              <a:defRPr kumimoji="0" sz="1200">
                <a:solidFill>
                  <a:srgbClr val="FFFFFF"/>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8" name="矩形 7"/>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直接连接符 9"/>
          <p:cNvSpPr>
            <a:spLocks noChangeShapeType="1"/>
          </p:cNvSpPr>
          <p:nvPr/>
        </p:nvSpPr>
        <p:spPr bwMode="auto">
          <a:xfrm>
            <a:off x="152400" y="1276350"/>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椭圆 11"/>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灯片编号占位符 22"/>
          <p:cNvSpPr>
            <a:spLocks noGrp="1"/>
          </p:cNvSpPr>
          <p:nvPr>
            <p:ph type="sldNum" sz="quarter" idx="4"/>
          </p:nvPr>
        </p:nvSpPr>
        <p:spPr>
          <a:xfrm>
            <a:off x="4343400" y="1039813"/>
            <a:ext cx="457200" cy="441325"/>
          </a:xfrm>
          <a:prstGeom prst="rect">
            <a:avLst/>
          </a:prstGeom>
        </p:spPr>
        <p:txBody>
          <a:bodyPr vert="horz" wrap="square" lIns="45720" tIns="45720" rIns="45720" bIns="45720" numCol="1" anchor="ctr" anchorCtr="0" compatLnSpc="1">
            <a:normAutofit/>
          </a:bodyPr>
          <a:lstStyle>
            <a:lvl1pPr algn="ctr" eaLnBrk="1" hangingPunct="1">
              <a:defRPr sz="1600">
                <a:solidFill>
                  <a:srgbClr val="7B9899"/>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7075396B-6C1A-4870-A8F3-69F2E23D9140}" type="slidenum">
              <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rPr>
            </a:fld>
            <a:endParaRPr kumimoji="0" lang="ja-JP" altLang="en-US" sz="1600" b="1" i="0" u="none" strike="noStrike" kern="1200" cap="none" spc="0" normalizeH="0" baseline="0" noProof="0">
              <a:ln>
                <a:noFill/>
              </a:ln>
              <a:solidFill>
                <a:srgbClr val="7B9899"/>
              </a:solidFill>
              <a:effectLst/>
              <a:uLnTx/>
              <a:uFillTx/>
              <a:latin typeface="Arial" panose="020B0604020202020204" pitchFamily="34" charset="0"/>
              <a:ea typeface="宋体" panose="02010600030101010101" pitchFamily="2" charset="-122"/>
              <a:cs typeface="+mn-cs"/>
            </a:endParaRPr>
          </a:p>
        </p:txBody>
      </p:sp>
      <p:sp>
        <p:nvSpPr>
          <p:cNvPr id="39950" name="标题占位符 21"/>
          <p:cNvSpPr>
            <a:spLocks noGrp="1"/>
          </p:cNvSpPr>
          <p:nvPr>
            <p:ph type="title"/>
          </p:nvPr>
        </p:nvSpPr>
        <p:spPr>
          <a:xfrm>
            <a:off x="301625" y="228600"/>
            <a:ext cx="8534400" cy="758825"/>
          </a:xfrm>
          <a:prstGeom prst="rect">
            <a:avLst/>
          </a:prstGeom>
          <a:noFill/>
          <a:ln w="9525">
            <a:noFill/>
          </a:ln>
        </p:spPr>
        <p:txBody>
          <a:bodyPr anchor="b" anchorCtr="0"/>
          <a:p>
            <a:pPr lvl="0"/>
            <a:r>
              <a:rPr lang="zh-CN" altLang="en-US" dirty="0"/>
              <a:t>单击此处编辑母版标题样式</a:t>
            </a:r>
            <a:endParaRPr lang="en-US" altLang="zh-CN" dirty="0"/>
          </a:p>
        </p:txBody>
      </p:sp>
      <p:sp>
        <p:nvSpPr>
          <p:cNvPr id="39951" name="文本占位符 12"/>
          <p:cNvSpPr>
            <a:spLocks noGrp="1"/>
          </p:cNvSpPr>
          <p:nvPr>
            <p:ph type="body" idx="1"/>
          </p:nvPr>
        </p:nvSpPr>
        <p:spPr>
          <a:xfrm>
            <a:off x="301625" y="1524000"/>
            <a:ext cx="8534400" cy="459898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Lst>
  <p:transition>
    <p:random/>
  </p:transition>
  <p:timing>
    <p:tnLst>
      <p:par>
        <p:cTn id="1" dur="indefinite" restart="never" nodeType="tmRoot"/>
      </p:par>
    </p:tnLst>
  </p:timing>
  <p:hf sldNum="0" hdr="0" ftr="0" dt="0"/>
  <p:txStyles>
    <p:titleStyle>
      <a:lvl1pPr algn="ctr" rtl="0" eaLnBrk="0" fontAlgn="base" hangingPunct="0">
        <a:spcBef>
          <a:spcPct val="0"/>
        </a:spcBef>
        <a:spcAft>
          <a:spcPct val="0"/>
        </a:spcAft>
        <a:defRPr sz="3300" kern="1200">
          <a:solidFill>
            <a:srgbClr val="7B9899"/>
          </a:solidFill>
          <a:latin typeface="+mj-lt"/>
          <a:ea typeface="+mj-ea"/>
          <a:cs typeface="+mj-cs"/>
        </a:defRPr>
      </a:lvl1pPr>
      <a:lvl2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2pPr>
      <a:lvl3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3pPr>
      <a:lvl4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4pPr>
      <a:lvl5pPr algn="ctr" rtl="0" eaLnBrk="0" fontAlgn="base" hangingPunct="0">
        <a:spcBef>
          <a:spcPct val="0"/>
        </a:spcBef>
        <a:spcAft>
          <a:spcPct val="0"/>
        </a:spcAft>
        <a:defRPr sz="3300">
          <a:solidFill>
            <a:srgbClr val="7B9899"/>
          </a:solidFill>
          <a:latin typeface="Georgia" panose="02040502050405020303" pitchFamily="18" charset="0"/>
          <a:ea typeface="方正舒体" panose="02010601030101010101" pitchFamily="2" charset="-122"/>
        </a:defRPr>
      </a:lvl5pPr>
      <a:lvl6pPr marL="4572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6pPr>
      <a:lvl7pPr marL="9144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7pPr>
      <a:lvl8pPr marL="13716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8pPr>
      <a:lvl9pPr marL="1828800" algn="ctr" rtl="0" fontAlgn="base">
        <a:spcBef>
          <a:spcPct val="0"/>
        </a:spcBef>
        <a:spcAft>
          <a:spcPct val="0"/>
        </a:spcAft>
        <a:defRPr sz="3300">
          <a:solidFill>
            <a:srgbClr val="7B9899"/>
          </a:solidFill>
          <a:latin typeface="Georgia" panose="02040502050405020303" pitchFamily="18" charset="0"/>
          <a:ea typeface="方正舒体" panose="02010601030101010101" pitchFamily="2" charset="-122"/>
        </a:defRPr>
      </a:lvl9pPr>
    </p:titleStyle>
    <p:body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409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4099"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7CB68AD-7096-47E4-B60A-3A19B8A86611}"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512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5123"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8FF5E71-EEE9-4FA1-B6AC-125E3AE2EA7E}"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614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6147"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B6A6D9C-F8D6-482F-AA78-2A73BA742316}"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717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7171"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D61078B-5D15-4F04-9359-B4E65503FD5D}"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819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8195"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C8A7FA8-D519-4C29-99FE-172F7923BB80}"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p:sp>
        <p:nvSpPr>
          <p:cNvPr id="921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a:r>
              <a:rPr lang="ja-JP" altLang="en-US" dirty="0"/>
              <a:t>マスタ タイトルの書式設定</a:t>
            </a:r>
            <a:endParaRPr lang="ja-JP" altLang="en-US" dirty="0"/>
          </a:p>
        </p:txBody>
      </p:sp>
      <p:sp>
        <p:nvSpPr>
          <p:cNvPr id="9219" name="Rectangle 3"/>
          <p:cNvSpPr>
            <a:spLocks noGrp="1"/>
          </p:cNvSpPr>
          <p:nvPr>
            <p:ph type="body"/>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5129" name="Rectangle 9"/>
          <p:cNvSpPr>
            <a:spLocks noGrp="1" noChangeArrowheads="1"/>
          </p:cNvSpPr>
          <p:nvPr>
            <p:ph type="sldNum" sz="quarter" idx="4"/>
          </p:nvPr>
        </p:nvSpPr>
        <p:spPr bwMode="auto">
          <a:xfrm>
            <a:off x="6767513" y="641667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0">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99B5B2-FA94-45A8-B1F9-061D99DC8CD3}" type="slidenum">
              <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rPr>
            </a:fld>
            <a:endParaRPr kumimoji="0" lang="ja-JP" altLang="en-US" sz="18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transition>
    <p:random/>
  </p:transition>
  <p:hf sldNum="0" hdr="0" ftr="0" dt="0"/>
  <p:txStyles>
    <p:titleStyle>
      <a:lvl1pPr indent="176530" algn="l" rtl="0" eaLnBrk="0" fontAlgn="base" hangingPunct="0">
        <a:spcBef>
          <a:spcPct val="0"/>
        </a:spcBef>
        <a:spcAft>
          <a:spcPct val="0"/>
        </a:spcAft>
        <a:defRPr sz="3400" b="1">
          <a:solidFill>
            <a:schemeClr val="bg1"/>
          </a:solidFill>
          <a:latin typeface="+mj-lt"/>
          <a:ea typeface="+mj-ea"/>
          <a:cs typeface="+mj-cs"/>
        </a:defRPr>
      </a:lvl1pPr>
      <a:lvl2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6"/>
        </a:buBlip>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63.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9.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11.xml"/><Relationship Id="rId1" Type="http://schemas.openxmlformats.org/officeDocument/2006/relationships/image" Target="../media/image17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6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4.xml"/></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466.xml"/><Relationship Id="rId4" Type="http://schemas.openxmlformats.org/officeDocument/2006/relationships/image" Target="../media/image14.wmf"/><Relationship Id="rId3" Type="http://schemas.openxmlformats.org/officeDocument/2006/relationships/oleObject" Target="../embeddings/oleObject7.bin"/><Relationship Id="rId2" Type="http://schemas.openxmlformats.org/officeDocument/2006/relationships/image" Target="../media/image13.wmf"/><Relationship Id="rId1"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474.x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69.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69.xml"/><Relationship Id="rId2" Type="http://schemas.openxmlformats.org/officeDocument/2006/relationships/image" Target="../media/image15.png"/><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64.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64.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69.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69.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464.xml"/><Relationship Id="rId3" Type="http://schemas.openxmlformats.org/officeDocument/2006/relationships/oleObject" Target="../embeddings/oleObject9.bin"/><Relationship Id="rId2" Type="http://schemas.openxmlformats.org/officeDocument/2006/relationships/image" Target="../media/image19.wmf"/><Relationship Id="rId1"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475.xml"/><Relationship Id="rId3" Type="http://schemas.openxmlformats.org/officeDocument/2006/relationships/image" Target="../media/image19.wmf"/><Relationship Id="rId2" Type="http://schemas.openxmlformats.org/officeDocument/2006/relationships/oleObject" Target="../embeddings/oleObject10.bin"/><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41.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464.xml"/><Relationship Id="rId4" Type="http://schemas.openxmlformats.org/officeDocument/2006/relationships/oleObject" Target="../embeddings/oleObject12.bin"/><Relationship Id="rId3" Type="http://schemas.openxmlformats.org/officeDocument/2006/relationships/image" Target="../media/image21.wmf"/><Relationship Id="rId2" Type="http://schemas.openxmlformats.org/officeDocument/2006/relationships/oleObject" Target="../embeddings/oleObject11.bin"/><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464.xml"/><Relationship Id="rId6" Type="http://schemas.openxmlformats.org/officeDocument/2006/relationships/oleObject" Target="../embeddings/oleObject16.bin"/><Relationship Id="rId5" Type="http://schemas.openxmlformats.org/officeDocument/2006/relationships/image" Target="../media/image22.wmf"/><Relationship Id="rId4" Type="http://schemas.openxmlformats.org/officeDocument/2006/relationships/oleObject" Target="../embeddings/oleObject15.bin"/><Relationship Id="rId3" Type="http://schemas.openxmlformats.org/officeDocument/2006/relationships/oleObject" Target="../embeddings/oleObject14.bin"/><Relationship Id="rId2" Type="http://schemas.openxmlformats.org/officeDocument/2006/relationships/image" Target="../media/image21.wmf"/><Relationship Id="rId1"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64.xml"/><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4.xml"/></Relationships>
</file>

<file path=ppt/slides/_rels/slide47.xml.rels><?xml version="1.0" encoding="UTF-8" standalone="yes"?>
<Relationships xmlns="http://schemas.openxmlformats.org/package/2006/relationships"><Relationship Id="rId9" Type="http://schemas.openxmlformats.org/officeDocument/2006/relationships/image" Target="../media/image28.wmf"/><Relationship Id="rId8" Type="http://schemas.openxmlformats.org/officeDocument/2006/relationships/oleObject" Target="../embeddings/oleObject20.bin"/><Relationship Id="rId7" Type="http://schemas.openxmlformats.org/officeDocument/2006/relationships/image" Target="../media/image27.wmf"/><Relationship Id="rId6" Type="http://schemas.openxmlformats.org/officeDocument/2006/relationships/oleObject" Target="../embeddings/oleObject19.bin"/><Relationship Id="rId5" Type="http://schemas.openxmlformats.org/officeDocument/2006/relationships/image" Target="../media/image26.wmf"/><Relationship Id="rId4" Type="http://schemas.openxmlformats.org/officeDocument/2006/relationships/oleObject" Target="../embeddings/oleObject18.bin"/><Relationship Id="rId3" Type="http://schemas.openxmlformats.org/officeDocument/2006/relationships/image" Target="../media/image25.wmf"/><Relationship Id="rId2" Type="http://schemas.openxmlformats.org/officeDocument/2006/relationships/oleObject" Target="../embeddings/oleObject17.bin"/><Relationship Id="rId17" Type="http://schemas.openxmlformats.org/officeDocument/2006/relationships/vmlDrawing" Target="../drawings/vmlDrawing8.vml"/><Relationship Id="rId16" Type="http://schemas.openxmlformats.org/officeDocument/2006/relationships/slideLayout" Target="../slideLayouts/slideLayout464.xml"/><Relationship Id="rId15" Type="http://schemas.openxmlformats.org/officeDocument/2006/relationships/image" Target="../media/image31.wmf"/><Relationship Id="rId14" Type="http://schemas.openxmlformats.org/officeDocument/2006/relationships/oleObject" Target="../embeddings/oleObject23.bin"/><Relationship Id="rId13" Type="http://schemas.openxmlformats.org/officeDocument/2006/relationships/image" Target="../media/image30.wmf"/><Relationship Id="rId12" Type="http://schemas.openxmlformats.org/officeDocument/2006/relationships/oleObject" Target="../embeddings/oleObject22.bin"/><Relationship Id="rId11" Type="http://schemas.openxmlformats.org/officeDocument/2006/relationships/image" Target="../media/image29.wmf"/><Relationship Id="rId10" Type="http://schemas.openxmlformats.org/officeDocument/2006/relationships/oleObject" Target="../embeddings/oleObject21.bin"/><Relationship Id="rId1" Type="http://schemas.openxmlformats.org/officeDocument/2006/relationships/image" Target="../media/image24.png"/></Relationships>
</file>

<file path=ppt/slides/_rels/slide48.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469.xml"/><Relationship Id="rId6" Type="http://schemas.openxmlformats.org/officeDocument/2006/relationships/oleObject" Target="../embeddings/oleObject26.bin"/><Relationship Id="rId5" Type="http://schemas.openxmlformats.org/officeDocument/2006/relationships/image" Target="../media/image27.wmf"/><Relationship Id="rId4" Type="http://schemas.openxmlformats.org/officeDocument/2006/relationships/oleObject" Target="../embeddings/oleObject25.bin"/><Relationship Id="rId3" Type="http://schemas.openxmlformats.org/officeDocument/2006/relationships/image" Target="../media/image25.wmf"/><Relationship Id="rId2" Type="http://schemas.openxmlformats.org/officeDocument/2006/relationships/oleObject" Target="../embeddings/oleObject24.bin"/><Relationship Id="rId1" Type="http://schemas.openxmlformats.org/officeDocument/2006/relationships/image" Target="../media/image24.png"/></Relationships>
</file>

<file path=ppt/slides/_rels/slide49.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464.xml"/><Relationship Id="rId6" Type="http://schemas.openxmlformats.org/officeDocument/2006/relationships/image" Target="../media/image34.wmf"/><Relationship Id="rId5" Type="http://schemas.openxmlformats.org/officeDocument/2006/relationships/oleObject" Target="../embeddings/oleObject29.bin"/><Relationship Id="rId4" Type="http://schemas.openxmlformats.org/officeDocument/2006/relationships/image" Target="../media/image33.wmf"/><Relationship Id="rId3" Type="http://schemas.openxmlformats.org/officeDocument/2006/relationships/oleObject" Target="../embeddings/oleObject28.bin"/><Relationship Id="rId2" Type="http://schemas.openxmlformats.org/officeDocument/2006/relationships/image" Target="../media/image32.wmf"/><Relationship Id="rId1"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38.wmf"/><Relationship Id="rId7" Type="http://schemas.openxmlformats.org/officeDocument/2006/relationships/oleObject" Target="../embeddings/oleObject33.bin"/><Relationship Id="rId6" Type="http://schemas.openxmlformats.org/officeDocument/2006/relationships/image" Target="../media/image37.wmf"/><Relationship Id="rId5" Type="http://schemas.openxmlformats.org/officeDocument/2006/relationships/oleObject" Target="../embeddings/oleObject32.bin"/><Relationship Id="rId4" Type="http://schemas.openxmlformats.org/officeDocument/2006/relationships/image" Target="../media/image36.wmf"/><Relationship Id="rId30" Type="http://schemas.openxmlformats.org/officeDocument/2006/relationships/vmlDrawing" Target="../drawings/vmlDrawing11.vml"/><Relationship Id="rId3" Type="http://schemas.openxmlformats.org/officeDocument/2006/relationships/oleObject" Target="../embeddings/oleObject31.bin"/><Relationship Id="rId29" Type="http://schemas.openxmlformats.org/officeDocument/2006/relationships/slideLayout" Target="../slideLayouts/slideLayout464.xml"/><Relationship Id="rId28" Type="http://schemas.openxmlformats.org/officeDocument/2006/relationships/image" Target="../media/image48.wmf"/><Relationship Id="rId27" Type="http://schemas.openxmlformats.org/officeDocument/2006/relationships/oleObject" Target="../embeddings/oleObject43.bin"/><Relationship Id="rId26" Type="http://schemas.openxmlformats.org/officeDocument/2006/relationships/image" Target="../media/image47.wmf"/><Relationship Id="rId25" Type="http://schemas.openxmlformats.org/officeDocument/2006/relationships/oleObject" Target="../embeddings/oleObject42.bin"/><Relationship Id="rId24" Type="http://schemas.openxmlformats.org/officeDocument/2006/relationships/image" Target="../media/image46.wmf"/><Relationship Id="rId23" Type="http://schemas.openxmlformats.org/officeDocument/2006/relationships/oleObject" Target="../embeddings/oleObject41.bin"/><Relationship Id="rId22" Type="http://schemas.openxmlformats.org/officeDocument/2006/relationships/image" Target="../media/image45.wmf"/><Relationship Id="rId21" Type="http://schemas.openxmlformats.org/officeDocument/2006/relationships/oleObject" Target="../embeddings/oleObject40.bin"/><Relationship Id="rId20" Type="http://schemas.openxmlformats.org/officeDocument/2006/relationships/image" Target="../media/image44.wmf"/><Relationship Id="rId2" Type="http://schemas.openxmlformats.org/officeDocument/2006/relationships/image" Target="../media/image35.wmf"/><Relationship Id="rId19" Type="http://schemas.openxmlformats.org/officeDocument/2006/relationships/oleObject" Target="../embeddings/oleObject39.bin"/><Relationship Id="rId18" Type="http://schemas.openxmlformats.org/officeDocument/2006/relationships/image" Target="../media/image43.emf"/><Relationship Id="rId17" Type="http://schemas.openxmlformats.org/officeDocument/2006/relationships/oleObject" Target="../embeddings/oleObject38.bin"/><Relationship Id="rId16" Type="http://schemas.openxmlformats.org/officeDocument/2006/relationships/image" Target="../media/image42.emf"/><Relationship Id="rId15" Type="http://schemas.openxmlformats.org/officeDocument/2006/relationships/oleObject" Target="../embeddings/oleObject37.bin"/><Relationship Id="rId14" Type="http://schemas.openxmlformats.org/officeDocument/2006/relationships/image" Target="../media/image41.wmf"/><Relationship Id="rId13" Type="http://schemas.openxmlformats.org/officeDocument/2006/relationships/oleObject" Target="../embeddings/oleObject36.bin"/><Relationship Id="rId12" Type="http://schemas.openxmlformats.org/officeDocument/2006/relationships/image" Target="../media/image40.wmf"/><Relationship Id="rId11" Type="http://schemas.openxmlformats.org/officeDocument/2006/relationships/oleObject" Target="../embeddings/oleObject35.bin"/><Relationship Id="rId10" Type="http://schemas.openxmlformats.org/officeDocument/2006/relationships/image" Target="../media/image39.wmf"/><Relationship Id="rId1" Type="http://schemas.openxmlformats.org/officeDocument/2006/relationships/oleObject" Target="../embeddings/oleObject30.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48.bin"/><Relationship Id="rId8" Type="http://schemas.openxmlformats.org/officeDocument/2006/relationships/image" Target="../media/image52.wmf"/><Relationship Id="rId7" Type="http://schemas.openxmlformats.org/officeDocument/2006/relationships/oleObject" Target="../embeddings/oleObject47.bin"/><Relationship Id="rId6" Type="http://schemas.openxmlformats.org/officeDocument/2006/relationships/image" Target="../media/image51.wmf"/><Relationship Id="rId5" Type="http://schemas.openxmlformats.org/officeDocument/2006/relationships/oleObject" Target="../embeddings/oleObject46.bin"/><Relationship Id="rId4" Type="http://schemas.openxmlformats.org/officeDocument/2006/relationships/image" Target="../media/image50.wmf"/><Relationship Id="rId3" Type="http://schemas.openxmlformats.org/officeDocument/2006/relationships/oleObject" Target="../embeddings/oleObject45.bin"/><Relationship Id="rId2" Type="http://schemas.openxmlformats.org/officeDocument/2006/relationships/image" Target="../media/image49.wmf"/><Relationship Id="rId12" Type="http://schemas.openxmlformats.org/officeDocument/2006/relationships/vmlDrawing" Target="../drawings/vmlDrawing12.vml"/><Relationship Id="rId11" Type="http://schemas.openxmlformats.org/officeDocument/2006/relationships/slideLayout" Target="../slideLayouts/slideLayout464.xml"/><Relationship Id="rId10" Type="http://schemas.openxmlformats.org/officeDocument/2006/relationships/image" Target="../media/image48.wmf"/><Relationship Id="rId1" Type="http://schemas.openxmlformats.org/officeDocument/2006/relationships/oleObject" Target="../embeddings/oleObject44.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53.bin"/><Relationship Id="rId8" Type="http://schemas.openxmlformats.org/officeDocument/2006/relationships/image" Target="../media/image56.wmf"/><Relationship Id="rId7" Type="http://schemas.openxmlformats.org/officeDocument/2006/relationships/oleObject" Target="../embeddings/oleObject52.bin"/><Relationship Id="rId6" Type="http://schemas.openxmlformats.org/officeDocument/2006/relationships/image" Target="../media/image55.wmf"/><Relationship Id="rId5" Type="http://schemas.openxmlformats.org/officeDocument/2006/relationships/oleObject" Target="../embeddings/oleObject51.bin"/><Relationship Id="rId4" Type="http://schemas.openxmlformats.org/officeDocument/2006/relationships/image" Target="../media/image54.wmf"/><Relationship Id="rId3" Type="http://schemas.openxmlformats.org/officeDocument/2006/relationships/oleObject" Target="../embeddings/oleObject50.bin"/><Relationship Id="rId2" Type="http://schemas.openxmlformats.org/officeDocument/2006/relationships/image" Target="../media/image53.wmf"/><Relationship Id="rId16" Type="http://schemas.openxmlformats.org/officeDocument/2006/relationships/vmlDrawing" Target="../drawings/vmlDrawing13.vml"/><Relationship Id="rId15" Type="http://schemas.openxmlformats.org/officeDocument/2006/relationships/slideLayout" Target="../slideLayouts/slideLayout464.xml"/><Relationship Id="rId14" Type="http://schemas.openxmlformats.org/officeDocument/2006/relationships/image" Target="../media/image59.wmf"/><Relationship Id="rId13" Type="http://schemas.openxmlformats.org/officeDocument/2006/relationships/oleObject" Target="../embeddings/oleObject55.bin"/><Relationship Id="rId12" Type="http://schemas.openxmlformats.org/officeDocument/2006/relationships/image" Target="../media/image58.wmf"/><Relationship Id="rId11" Type="http://schemas.openxmlformats.org/officeDocument/2006/relationships/oleObject" Target="../embeddings/oleObject54.bin"/><Relationship Id="rId10" Type="http://schemas.openxmlformats.org/officeDocument/2006/relationships/image" Target="../media/image57.wmf"/><Relationship Id="rId1" Type="http://schemas.openxmlformats.org/officeDocument/2006/relationships/oleObject" Target="../embeddings/oleObject49.bin"/></Relationships>
</file>

<file path=ppt/slides/_rels/slide54.xml.rels><?xml version="1.0" encoding="UTF-8" standalone="yes"?>
<Relationships xmlns="http://schemas.openxmlformats.org/package/2006/relationships"><Relationship Id="rId9" Type="http://schemas.openxmlformats.org/officeDocument/2006/relationships/image" Target="../media/image63.wmf"/><Relationship Id="rId8" Type="http://schemas.openxmlformats.org/officeDocument/2006/relationships/oleObject" Target="../embeddings/oleObject59.bin"/><Relationship Id="rId7" Type="http://schemas.openxmlformats.org/officeDocument/2006/relationships/image" Target="../media/image62.wmf"/><Relationship Id="rId6" Type="http://schemas.openxmlformats.org/officeDocument/2006/relationships/oleObject" Target="../embeddings/oleObject58.bin"/><Relationship Id="rId5" Type="http://schemas.openxmlformats.org/officeDocument/2006/relationships/image" Target="../media/image61.wmf"/><Relationship Id="rId4" Type="http://schemas.openxmlformats.org/officeDocument/2006/relationships/oleObject" Target="../embeddings/oleObject57.bin"/><Relationship Id="rId3" Type="http://schemas.openxmlformats.org/officeDocument/2006/relationships/image" Target="../media/image60.wmf"/><Relationship Id="rId2" Type="http://schemas.openxmlformats.org/officeDocument/2006/relationships/oleObject" Target="../embeddings/oleObject56.bin"/><Relationship Id="rId13" Type="http://schemas.openxmlformats.org/officeDocument/2006/relationships/vmlDrawing" Target="../drawings/vmlDrawing14.vml"/><Relationship Id="rId12" Type="http://schemas.openxmlformats.org/officeDocument/2006/relationships/slideLayout" Target="../slideLayouts/slideLayout464.xml"/><Relationship Id="rId11" Type="http://schemas.openxmlformats.org/officeDocument/2006/relationships/image" Target="../media/image64.wmf"/><Relationship Id="rId10" Type="http://schemas.openxmlformats.org/officeDocument/2006/relationships/oleObject" Target="../embeddings/oleObject60.bin"/><Relationship Id="rId1" Type="http://schemas.openxmlformats.org/officeDocument/2006/relationships/image" Target="../media/image4.png"/></Relationships>
</file>

<file path=ppt/slides/_rels/slide55.xml.rels><?xml version="1.0" encoding="UTF-8" standalone="yes"?>
<Relationships xmlns="http://schemas.openxmlformats.org/package/2006/relationships"><Relationship Id="rId9" Type="http://schemas.openxmlformats.org/officeDocument/2006/relationships/image" Target="../media/image68.wmf"/><Relationship Id="rId8" Type="http://schemas.openxmlformats.org/officeDocument/2006/relationships/oleObject" Target="../embeddings/oleObject64.bin"/><Relationship Id="rId7" Type="http://schemas.openxmlformats.org/officeDocument/2006/relationships/image" Target="../media/image67.wmf"/><Relationship Id="rId6" Type="http://schemas.openxmlformats.org/officeDocument/2006/relationships/oleObject" Target="../embeddings/oleObject63.bin"/><Relationship Id="rId5" Type="http://schemas.openxmlformats.org/officeDocument/2006/relationships/image" Target="../media/image66.wmf"/><Relationship Id="rId4" Type="http://schemas.openxmlformats.org/officeDocument/2006/relationships/oleObject" Target="../embeddings/oleObject62.bin"/><Relationship Id="rId3" Type="http://schemas.openxmlformats.org/officeDocument/2006/relationships/image" Target="../media/image65.wmf"/><Relationship Id="rId23" Type="http://schemas.openxmlformats.org/officeDocument/2006/relationships/vmlDrawing" Target="../drawings/vmlDrawing15.vml"/><Relationship Id="rId22" Type="http://schemas.openxmlformats.org/officeDocument/2006/relationships/slideLayout" Target="../slideLayouts/slideLayout469.xml"/><Relationship Id="rId21" Type="http://schemas.openxmlformats.org/officeDocument/2006/relationships/image" Target="../media/image74.wmf"/><Relationship Id="rId20" Type="http://schemas.openxmlformats.org/officeDocument/2006/relationships/oleObject" Target="../embeddings/oleObject70.bin"/><Relationship Id="rId2" Type="http://schemas.openxmlformats.org/officeDocument/2006/relationships/oleObject" Target="../embeddings/oleObject61.bin"/><Relationship Id="rId19" Type="http://schemas.openxmlformats.org/officeDocument/2006/relationships/image" Target="../media/image73.wmf"/><Relationship Id="rId18" Type="http://schemas.openxmlformats.org/officeDocument/2006/relationships/oleObject" Target="../embeddings/oleObject69.bin"/><Relationship Id="rId17" Type="http://schemas.openxmlformats.org/officeDocument/2006/relationships/image" Target="../media/image72.wmf"/><Relationship Id="rId16" Type="http://schemas.openxmlformats.org/officeDocument/2006/relationships/oleObject" Target="../embeddings/oleObject68.bin"/><Relationship Id="rId15" Type="http://schemas.openxmlformats.org/officeDocument/2006/relationships/image" Target="../media/image71.wmf"/><Relationship Id="rId14" Type="http://schemas.openxmlformats.org/officeDocument/2006/relationships/oleObject" Target="../embeddings/oleObject67.bin"/><Relationship Id="rId13" Type="http://schemas.openxmlformats.org/officeDocument/2006/relationships/image" Target="../media/image70.wmf"/><Relationship Id="rId12" Type="http://schemas.openxmlformats.org/officeDocument/2006/relationships/oleObject" Target="../embeddings/oleObject66.bin"/><Relationship Id="rId11" Type="http://schemas.openxmlformats.org/officeDocument/2006/relationships/image" Target="../media/image69.wmf"/><Relationship Id="rId10" Type="http://schemas.openxmlformats.org/officeDocument/2006/relationships/oleObject" Target="../embeddings/oleObject65.bin"/><Relationship Id="rId1" Type="http://schemas.openxmlformats.org/officeDocument/2006/relationships/image" Target="../media/image4.png"/></Relationships>
</file>

<file path=ppt/slides/_rels/slide56.xml.rels><?xml version="1.0" encoding="UTF-8" standalone="yes"?>
<Relationships xmlns="http://schemas.openxmlformats.org/package/2006/relationships"><Relationship Id="rId9" Type="http://schemas.openxmlformats.org/officeDocument/2006/relationships/image" Target="../media/image78.wmf"/><Relationship Id="rId8" Type="http://schemas.openxmlformats.org/officeDocument/2006/relationships/oleObject" Target="../embeddings/oleObject74.bin"/><Relationship Id="rId7" Type="http://schemas.openxmlformats.org/officeDocument/2006/relationships/image" Target="../media/image77.wmf"/><Relationship Id="rId6" Type="http://schemas.openxmlformats.org/officeDocument/2006/relationships/oleObject" Target="../embeddings/oleObject73.bin"/><Relationship Id="rId5" Type="http://schemas.openxmlformats.org/officeDocument/2006/relationships/image" Target="../media/image76.wmf"/><Relationship Id="rId4" Type="http://schemas.openxmlformats.org/officeDocument/2006/relationships/oleObject" Target="../embeddings/oleObject72.bin"/><Relationship Id="rId3" Type="http://schemas.openxmlformats.org/officeDocument/2006/relationships/image" Target="../media/image75.wmf"/><Relationship Id="rId2" Type="http://schemas.openxmlformats.org/officeDocument/2006/relationships/oleObject" Target="../embeddings/oleObject71.bin"/><Relationship Id="rId13" Type="http://schemas.openxmlformats.org/officeDocument/2006/relationships/vmlDrawing" Target="../drawings/vmlDrawing16.vml"/><Relationship Id="rId12" Type="http://schemas.openxmlformats.org/officeDocument/2006/relationships/slideLayout" Target="../slideLayouts/slideLayout469.xml"/><Relationship Id="rId11" Type="http://schemas.openxmlformats.org/officeDocument/2006/relationships/image" Target="../media/image79.wmf"/><Relationship Id="rId10" Type="http://schemas.openxmlformats.org/officeDocument/2006/relationships/oleObject" Target="../embeddings/oleObject75.bin"/><Relationship Id="rId1" Type="http://schemas.openxmlformats.org/officeDocument/2006/relationships/image" Target="../media/image4.png"/></Relationships>
</file>

<file path=ppt/slides/_rels/slide57.xml.rels><?xml version="1.0" encoding="UTF-8" standalone="yes"?>
<Relationships xmlns="http://schemas.openxmlformats.org/package/2006/relationships"><Relationship Id="rId9" Type="http://schemas.openxmlformats.org/officeDocument/2006/relationships/image" Target="../media/image83.wmf"/><Relationship Id="rId8" Type="http://schemas.openxmlformats.org/officeDocument/2006/relationships/oleObject" Target="../embeddings/oleObject79.bin"/><Relationship Id="rId7" Type="http://schemas.openxmlformats.org/officeDocument/2006/relationships/image" Target="../media/image82.wmf"/><Relationship Id="rId6" Type="http://schemas.openxmlformats.org/officeDocument/2006/relationships/oleObject" Target="../embeddings/oleObject78.bin"/><Relationship Id="rId5" Type="http://schemas.openxmlformats.org/officeDocument/2006/relationships/image" Target="../media/image81.wmf"/><Relationship Id="rId4" Type="http://schemas.openxmlformats.org/officeDocument/2006/relationships/oleObject" Target="../embeddings/oleObject77.bin"/><Relationship Id="rId3" Type="http://schemas.openxmlformats.org/officeDocument/2006/relationships/image" Target="../media/image80.wmf"/><Relationship Id="rId2" Type="http://schemas.openxmlformats.org/officeDocument/2006/relationships/oleObject" Target="../embeddings/oleObject76.bin"/><Relationship Id="rId13" Type="http://schemas.openxmlformats.org/officeDocument/2006/relationships/vmlDrawing" Target="../drawings/vmlDrawing17.vml"/><Relationship Id="rId12" Type="http://schemas.openxmlformats.org/officeDocument/2006/relationships/slideLayout" Target="../slideLayouts/slideLayout469.xml"/><Relationship Id="rId11" Type="http://schemas.openxmlformats.org/officeDocument/2006/relationships/image" Target="../media/image84.wmf"/><Relationship Id="rId10" Type="http://schemas.openxmlformats.org/officeDocument/2006/relationships/oleObject" Target="../embeddings/oleObject80.bin"/><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475.xml"/><Relationship Id="rId4" Type="http://schemas.openxmlformats.org/officeDocument/2006/relationships/image" Target="../media/image11.wmf"/><Relationship Id="rId3" Type="http://schemas.openxmlformats.org/officeDocument/2006/relationships/oleObject" Target="../embeddings/oleObject5.bin"/><Relationship Id="rId2" Type="http://schemas.openxmlformats.org/officeDocument/2006/relationships/image" Target="../media/image10.wmf"/><Relationship Id="rId1"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62.xml.rels><?xml version="1.0" encoding="UTF-8" standalone="yes"?>
<Relationships xmlns="http://schemas.openxmlformats.org/package/2006/relationships"><Relationship Id="rId9" Type="http://schemas.openxmlformats.org/officeDocument/2006/relationships/image" Target="../media/image89.wmf"/><Relationship Id="rId8" Type="http://schemas.openxmlformats.org/officeDocument/2006/relationships/oleObject" Target="../embeddings/oleObject84.bin"/><Relationship Id="rId7" Type="http://schemas.openxmlformats.org/officeDocument/2006/relationships/image" Target="../media/image88.wmf"/><Relationship Id="rId6" Type="http://schemas.openxmlformats.org/officeDocument/2006/relationships/oleObject" Target="../embeddings/oleObject83.bin"/><Relationship Id="rId5" Type="http://schemas.openxmlformats.org/officeDocument/2006/relationships/image" Target="../media/image87.wmf"/><Relationship Id="rId4" Type="http://schemas.openxmlformats.org/officeDocument/2006/relationships/oleObject" Target="../embeddings/oleObject82.bin"/><Relationship Id="rId3" Type="http://schemas.openxmlformats.org/officeDocument/2006/relationships/image" Target="../media/image86.wmf"/><Relationship Id="rId2" Type="http://schemas.openxmlformats.org/officeDocument/2006/relationships/image" Target="../media/image85.wmf"/><Relationship Id="rId16" Type="http://schemas.openxmlformats.org/officeDocument/2006/relationships/vmlDrawing" Target="../drawings/vmlDrawing18.vml"/><Relationship Id="rId15" Type="http://schemas.openxmlformats.org/officeDocument/2006/relationships/slideLayout" Target="../slideLayouts/slideLayout476.xml"/><Relationship Id="rId14" Type="http://schemas.openxmlformats.org/officeDocument/2006/relationships/image" Target="../media/image92.png"/><Relationship Id="rId13" Type="http://schemas.openxmlformats.org/officeDocument/2006/relationships/image" Target="../media/image91.wmf"/><Relationship Id="rId12" Type="http://schemas.openxmlformats.org/officeDocument/2006/relationships/oleObject" Target="../embeddings/oleObject86.bin"/><Relationship Id="rId11" Type="http://schemas.openxmlformats.org/officeDocument/2006/relationships/image" Target="../media/image90.wmf"/><Relationship Id="rId10" Type="http://schemas.openxmlformats.org/officeDocument/2006/relationships/oleObject" Target="../embeddings/oleObject85.bin"/><Relationship Id="rId1" Type="http://schemas.openxmlformats.org/officeDocument/2006/relationships/oleObject" Target="../embeddings/oleObject81.bin"/></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64.xml"/><Relationship Id="rId1"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0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0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0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0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0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0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0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00.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00.xml"/><Relationship Id="rId1" Type="http://schemas.openxmlformats.org/officeDocument/2006/relationships/image" Target="../media/image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00.xml"/><Relationship Id="rId1"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00.xml"/></Relationships>
</file>

<file path=ppt/slides/_rels/slide77.xml.rels><?xml version="1.0" encoding="UTF-8" standalone="yes"?>
<Relationships xmlns="http://schemas.openxmlformats.org/package/2006/relationships"><Relationship Id="rId9" Type="http://schemas.openxmlformats.org/officeDocument/2006/relationships/oleObject" Target="../embeddings/oleObject91.bin"/><Relationship Id="rId8" Type="http://schemas.openxmlformats.org/officeDocument/2006/relationships/image" Target="../media/image97.wmf"/><Relationship Id="rId7" Type="http://schemas.openxmlformats.org/officeDocument/2006/relationships/oleObject" Target="../embeddings/oleObject90.bin"/><Relationship Id="rId6" Type="http://schemas.openxmlformats.org/officeDocument/2006/relationships/image" Target="../media/image96.emf"/><Relationship Id="rId5" Type="http://schemas.openxmlformats.org/officeDocument/2006/relationships/oleObject" Target="../embeddings/oleObject89.bin"/><Relationship Id="rId4" Type="http://schemas.openxmlformats.org/officeDocument/2006/relationships/image" Target="../media/image95.wmf"/><Relationship Id="rId3" Type="http://schemas.openxmlformats.org/officeDocument/2006/relationships/oleObject" Target="../embeddings/oleObject88.bin"/><Relationship Id="rId29" Type="http://schemas.openxmlformats.org/officeDocument/2006/relationships/vmlDrawing" Target="../drawings/vmlDrawing19.vml"/><Relationship Id="rId28" Type="http://schemas.openxmlformats.org/officeDocument/2006/relationships/slideLayout" Target="../slideLayouts/slideLayout500.xml"/><Relationship Id="rId27" Type="http://schemas.openxmlformats.org/officeDocument/2006/relationships/oleObject" Target="../embeddings/oleObject100.bin"/><Relationship Id="rId26" Type="http://schemas.openxmlformats.org/officeDocument/2006/relationships/image" Target="../media/image106.wmf"/><Relationship Id="rId25" Type="http://schemas.openxmlformats.org/officeDocument/2006/relationships/oleObject" Target="../embeddings/oleObject99.bin"/><Relationship Id="rId24" Type="http://schemas.openxmlformats.org/officeDocument/2006/relationships/image" Target="../media/image105.wmf"/><Relationship Id="rId23" Type="http://schemas.openxmlformats.org/officeDocument/2006/relationships/oleObject" Target="../embeddings/oleObject98.bin"/><Relationship Id="rId22" Type="http://schemas.openxmlformats.org/officeDocument/2006/relationships/image" Target="../media/image104.wmf"/><Relationship Id="rId21" Type="http://schemas.openxmlformats.org/officeDocument/2006/relationships/oleObject" Target="../embeddings/oleObject97.bin"/><Relationship Id="rId20" Type="http://schemas.openxmlformats.org/officeDocument/2006/relationships/image" Target="../media/image103.wmf"/><Relationship Id="rId2" Type="http://schemas.openxmlformats.org/officeDocument/2006/relationships/image" Target="../media/image94.wmf"/><Relationship Id="rId19" Type="http://schemas.openxmlformats.org/officeDocument/2006/relationships/oleObject" Target="../embeddings/oleObject96.bin"/><Relationship Id="rId18" Type="http://schemas.openxmlformats.org/officeDocument/2006/relationships/image" Target="../media/image102.wmf"/><Relationship Id="rId17" Type="http://schemas.openxmlformats.org/officeDocument/2006/relationships/oleObject" Target="../embeddings/oleObject95.bin"/><Relationship Id="rId16" Type="http://schemas.openxmlformats.org/officeDocument/2006/relationships/image" Target="../media/image101.wmf"/><Relationship Id="rId15" Type="http://schemas.openxmlformats.org/officeDocument/2006/relationships/oleObject" Target="../embeddings/oleObject94.bin"/><Relationship Id="rId14" Type="http://schemas.openxmlformats.org/officeDocument/2006/relationships/image" Target="../media/image100.wmf"/><Relationship Id="rId13" Type="http://schemas.openxmlformats.org/officeDocument/2006/relationships/oleObject" Target="../embeddings/oleObject93.bin"/><Relationship Id="rId12" Type="http://schemas.openxmlformats.org/officeDocument/2006/relationships/image" Target="../media/image99.emf"/><Relationship Id="rId11" Type="http://schemas.openxmlformats.org/officeDocument/2006/relationships/oleObject" Target="../embeddings/oleObject92.bin"/><Relationship Id="rId10" Type="http://schemas.openxmlformats.org/officeDocument/2006/relationships/image" Target="../media/image98.wmf"/><Relationship Id="rId1" Type="http://schemas.openxmlformats.org/officeDocument/2006/relationships/oleObject" Target="../embeddings/oleObject87.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105.bin"/><Relationship Id="rId8" Type="http://schemas.openxmlformats.org/officeDocument/2006/relationships/image" Target="../media/image110.wmf"/><Relationship Id="rId7" Type="http://schemas.openxmlformats.org/officeDocument/2006/relationships/oleObject" Target="../embeddings/oleObject104.bin"/><Relationship Id="rId6" Type="http://schemas.openxmlformats.org/officeDocument/2006/relationships/image" Target="../media/image109.wmf"/><Relationship Id="rId5" Type="http://schemas.openxmlformats.org/officeDocument/2006/relationships/oleObject" Target="../embeddings/oleObject103.bin"/><Relationship Id="rId4" Type="http://schemas.openxmlformats.org/officeDocument/2006/relationships/image" Target="../media/image108.wmf"/><Relationship Id="rId3" Type="http://schemas.openxmlformats.org/officeDocument/2006/relationships/oleObject" Target="../embeddings/oleObject102.bin"/><Relationship Id="rId20" Type="http://schemas.openxmlformats.org/officeDocument/2006/relationships/vmlDrawing" Target="../drawings/vmlDrawing20.vml"/><Relationship Id="rId2" Type="http://schemas.openxmlformats.org/officeDocument/2006/relationships/image" Target="../media/image107.wmf"/><Relationship Id="rId19" Type="http://schemas.openxmlformats.org/officeDocument/2006/relationships/slideLayout" Target="../slideLayouts/slideLayout464.xml"/><Relationship Id="rId18" Type="http://schemas.openxmlformats.org/officeDocument/2006/relationships/image" Target="../media/image115.wmf"/><Relationship Id="rId17" Type="http://schemas.openxmlformats.org/officeDocument/2006/relationships/oleObject" Target="../embeddings/oleObject109.bin"/><Relationship Id="rId16" Type="http://schemas.openxmlformats.org/officeDocument/2006/relationships/image" Target="../media/image114.wmf"/><Relationship Id="rId15" Type="http://schemas.openxmlformats.org/officeDocument/2006/relationships/oleObject" Target="../embeddings/oleObject108.bin"/><Relationship Id="rId14" Type="http://schemas.openxmlformats.org/officeDocument/2006/relationships/image" Target="../media/image113.wmf"/><Relationship Id="rId13" Type="http://schemas.openxmlformats.org/officeDocument/2006/relationships/oleObject" Target="../embeddings/oleObject107.bin"/><Relationship Id="rId12" Type="http://schemas.openxmlformats.org/officeDocument/2006/relationships/image" Target="../media/image112.wmf"/><Relationship Id="rId11" Type="http://schemas.openxmlformats.org/officeDocument/2006/relationships/oleObject" Target="../embeddings/oleObject106.bin"/><Relationship Id="rId10" Type="http://schemas.openxmlformats.org/officeDocument/2006/relationships/image" Target="../media/image111.wmf"/><Relationship Id="rId1" Type="http://schemas.openxmlformats.org/officeDocument/2006/relationships/oleObject" Target="../embeddings/oleObject101.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83.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464.xml"/><Relationship Id="rId3" Type="http://schemas.openxmlformats.org/officeDocument/2006/relationships/image" Target="../media/image116.wmf"/><Relationship Id="rId2" Type="http://schemas.openxmlformats.org/officeDocument/2006/relationships/oleObject" Target="../embeddings/oleObject110.bin"/><Relationship Id="rId1"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85.xml.rels><?xml version="1.0" encoding="UTF-8" standalone="yes"?>
<Relationships xmlns="http://schemas.openxmlformats.org/package/2006/relationships"><Relationship Id="rId9" Type="http://schemas.openxmlformats.org/officeDocument/2006/relationships/image" Target="../media/image120.emf"/><Relationship Id="rId8" Type="http://schemas.openxmlformats.org/officeDocument/2006/relationships/oleObject" Target="../embeddings/oleObject114.bin"/><Relationship Id="rId7" Type="http://schemas.openxmlformats.org/officeDocument/2006/relationships/image" Target="../media/image119.emf"/><Relationship Id="rId6" Type="http://schemas.openxmlformats.org/officeDocument/2006/relationships/oleObject" Target="../embeddings/oleObject113.bin"/><Relationship Id="rId5" Type="http://schemas.openxmlformats.org/officeDocument/2006/relationships/image" Target="../media/image118.wmf"/><Relationship Id="rId4" Type="http://schemas.openxmlformats.org/officeDocument/2006/relationships/oleObject" Target="../embeddings/oleObject112.bin"/><Relationship Id="rId3" Type="http://schemas.openxmlformats.org/officeDocument/2006/relationships/image" Target="../media/image117.wmf"/><Relationship Id="rId2" Type="http://schemas.openxmlformats.org/officeDocument/2006/relationships/oleObject" Target="../embeddings/oleObject111.bin"/><Relationship Id="rId19" Type="http://schemas.openxmlformats.org/officeDocument/2006/relationships/vmlDrawing" Target="../drawings/vmlDrawing22.vml"/><Relationship Id="rId18" Type="http://schemas.openxmlformats.org/officeDocument/2006/relationships/slideLayout" Target="../slideLayouts/slideLayout469.xml"/><Relationship Id="rId17" Type="http://schemas.openxmlformats.org/officeDocument/2006/relationships/oleObject" Target="../embeddings/oleObject119.bin"/><Relationship Id="rId16" Type="http://schemas.openxmlformats.org/officeDocument/2006/relationships/image" Target="../media/image123.emf"/><Relationship Id="rId15" Type="http://schemas.openxmlformats.org/officeDocument/2006/relationships/oleObject" Target="../embeddings/oleObject118.bin"/><Relationship Id="rId14" Type="http://schemas.openxmlformats.org/officeDocument/2006/relationships/image" Target="../media/image122.emf"/><Relationship Id="rId13" Type="http://schemas.openxmlformats.org/officeDocument/2006/relationships/oleObject" Target="../embeddings/oleObject117.bin"/><Relationship Id="rId12" Type="http://schemas.openxmlformats.org/officeDocument/2006/relationships/oleObject" Target="../embeddings/oleObject116.bin"/><Relationship Id="rId11" Type="http://schemas.openxmlformats.org/officeDocument/2006/relationships/image" Target="../media/image121.wmf"/><Relationship Id="rId10" Type="http://schemas.openxmlformats.org/officeDocument/2006/relationships/oleObject" Target="../embeddings/oleObject115.bin"/><Relationship Id="rId1" Type="http://schemas.openxmlformats.org/officeDocument/2006/relationships/image" Target="../media/image4.png"/></Relationships>
</file>

<file path=ppt/slides/_rels/slide86.xml.rels><?xml version="1.0" encoding="UTF-8" standalone="yes"?>
<Relationships xmlns="http://schemas.openxmlformats.org/package/2006/relationships"><Relationship Id="rId9" Type="http://schemas.openxmlformats.org/officeDocument/2006/relationships/vmlDrawing" Target="../drawings/vmlDrawing23.vml"/><Relationship Id="rId8" Type="http://schemas.openxmlformats.org/officeDocument/2006/relationships/slideLayout" Target="../slideLayouts/slideLayout464.xml"/><Relationship Id="rId7" Type="http://schemas.openxmlformats.org/officeDocument/2006/relationships/image" Target="../media/image127.png"/><Relationship Id="rId6" Type="http://schemas.openxmlformats.org/officeDocument/2006/relationships/image" Target="../media/image126.wmf"/><Relationship Id="rId5" Type="http://schemas.openxmlformats.org/officeDocument/2006/relationships/oleObject" Target="../embeddings/oleObject122.bin"/><Relationship Id="rId4" Type="http://schemas.openxmlformats.org/officeDocument/2006/relationships/image" Target="../media/image125.wmf"/><Relationship Id="rId3" Type="http://schemas.openxmlformats.org/officeDocument/2006/relationships/oleObject" Target="../embeddings/oleObject121.bin"/><Relationship Id="rId2" Type="http://schemas.openxmlformats.org/officeDocument/2006/relationships/image" Target="../media/image124.wmf"/><Relationship Id="rId1" Type="http://schemas.openxmlformats.org/officeDocument/2006/relationships/oleObject" Target="../embeddings/oleObject120.bin"/></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69.xml"/><Relationship Id="rId1" Type="http://schemas.openxmlformats.org/officeDocument/2006/relationships/image" Target="../media/image4.png"/></Relationships>
</file>

<file path=ppt/slides/_rels/slide88.xml.rels><?xml version="1.0" encoding="UTF-8" standalone="yes"?>
<Relationships xmlns="http://schemas.openxmlformats.org/package/2006/relationships"><Relationship Id="rId9" Type="http://schemas.openxmlformats.org/officeDocument/2006/relationships/image" Target="../media/image131.wmf"/><Relationship Id="rId8" Type="http://schemas.openxmlformats.org/officeDocument/2006/relationships/oleObject" Target="../embeddings/oleObject126.bin"/><Relationship Id="rId7" Type="http://schemas.openxmlformats.org/officeDocument/2006/relationships/image" Target="../media/image130.wmf"/><Relationship Id="rId6" Type="http://schemas.openxmlformats.org/officeDocument/2006/relationships/oleObject" Target="../embeddings/oleObject125.bin"/><Relationship Id="rId5" Type="http://schemas.openxmlformats.org/officeDocument/2006/relationships/image" Target="../media/image129.wmf"/><Relationship Id="rId4" Type="http://schemas.openxmlformats.org/officeDocument/2006/relationships/oleObject" Target="../embeddings/oleObject124.bin"/><Relationship Id="rId3" Type="http://schemas.openxmlformats.org/officeDocument/2006/relationships/image" Target="../media/image128.wmf"/><Relationship Id="rId25" Type="http://schemas.openxmlformats.org/officeDocument/2006/relationships/vmlDrawing" Target="../drawings/vmlDrawing24.vml"/><Relationship Id="rId24" Type="http://schemas.openxmlformats.org/officeDocument/2006/relationships/slideLayout" Target="../slideLayouts/slideLayout469.xml"/><Relationship Id="rId23" Type="http://schemas.openxmlformats.org/officeDocument/2006/relationships/image" Target="../media/image138.wmf"/><Relationship Id="rId22" Type="http://schemas.openxmlformats.org/officeDocument/2006/relationships/oleObject" Target="../embeddings/oleObject133.bin"/><Relationship Id="rId21" Type="http://schemas.openxmlformats.org/officeDocument/2006/relationships/image" Target="../media/image137.wmf"/><Relationship Id="rId20" Type="http://schemas.openxmlformats.org/officeDocument/2006/relationships/oleObject" Target="../embeddings/oleObject132.bin"/><Relationship Id="rId2" Type="http://schemas.openxmlformats.org/officeDocument/2006/relationships/oleObject" Target="../embeddings/oleObject123.bin"/><Relationship Id="rId19" Type="http://schemas.openxmlformats.org/officeDocument/2006/relationships/image" Target="../media/image136.wmf"/><Relationship Id="rId18" Type="http://schemas.openxmlformats.org/officeDocument/2006/relationships/oleObject" Target="../embeddings/oleObject131.bin"/><Relationship Id="rId17" Type="http://schemas.openxmlformats.org/officeDocument/2006/relationships/image" Target="../media/image135.wmf"/><Relationship Id="rId16" Type="http://schemas.openxmlformats.org/officeDocument/2006/relationships/oleObject" Target="../embeddings/oleObject130.bin"/><Relationship Id="rId15" Type="http://schemas.openxmlformats.org/officeDocument/2006/relationships/image" Target="../media/image134.wmf"/><Relationship Id="rId14" Type="http://schemas.openxmlformats.org/officeDocument/2006/relationships/oleObject" Target="../embeddings/oleObject129.bin"/><Relationship Id="rId13" Type="http://schemas.openxmlformats.org/officeDocument/2006/relationships/image" Target="../media/image133.wmf"/><Relationship Id="rId12" Type="http://schemas.openxmlformats.org/officeDocument/2006/relationships/oleObject" Target="../embeddings/oleObject128.bin"/><Relationship Id="rId11" Type="http://schemas.openxmlformats.org/officeDocument/2006/relationships/image" Target="../media/image132.wmf"/><Relationship Id="rId10" Type="http://schemas.openxmlformats.org/officeDocument/2006/relationships/oleObject" Target="../embeddings/oleObject127.bin"/><Relationship Id="rId1" Type="http://schemas.openxmlformats.org/officeDocument/2006/relationships/image" Target="../media/image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90.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464.xml"/><Relationship Id="rId4" Type="http://schemas.openxmlformats.org/officeDocument/2006/relationships/image" Target="../media/image140.emf"/><Relationship Id="rId3" Type="http://schemas.openxmlformats.org/officeDocument/2006/relationships/oleObject" Target="../embeddings/oleObject135.bin"/><Relationship Id="rId2" Type="http://schemas.openxmlformats.org/officeDocument/2006/relationships/image" Target="../media/image139.emf"/><Relationship Id="rId1" Type="http://schemas.openxmlformats.org/officeDocument/2006/relationships/oleObject" Target="../embeddings/oleObject134.bin"/></Relationships>
</file>

<file path=ppt/slides/_rels/slide91.xml.rels><?xml version="1.0" encoding="UTF-8" standalone="yes"?>
<Relationships xmlns="http://schemas.openxmlformats.org/package/2006/relationships"><Relationship Id="rId9" Type="http://schemas.openxmlformats.org/officeDocument/2006/relationships/oleObject" Target="../embeddings/oleObject140.bin"/><Relationship Id="rId8" Type="http://schemas.openxmlformats.org/officeDocument/2006/relationships/image" Target="../media/image144.wmf"/><Relationship Id="rId7" Type="http://schemas.openxmlformats.org/officeDocument/2006/relationships/oleObject" Target="../embeddings/oleObject139.bin"/><Relationship Id="rId6" Type="http://schemas.openxmlformats.org/officeDocument/2006/relationships/image" Target="../media/image143.wmf"/><Relationship Id="rId5" Type="http://schemas.openxmlformats.org/officeDocument/2006/relationships/oleObject" Target="../embeddings/oleObject138.bin"/><Relationship Id="rId4" Type="http://schemas.openxmlformats.org/officeDocument/2006/relationships/image" Target="../media/image142.wmf"/><Relationship Id="rId3" Type="http://schemas.openxmlformats.org/officeDocument/2006/relationships/oleObject" Target="../embeddings/oleObject137.bin"/><Relationship Id="rId2" Type="http://schemas.openxmlformats.org/officeDocument/2006/relationships/image" Target="../media/image141.wmf"/><Relationship Id="rId15" Type="http://schemas.openxmlformats.org/officeDocument/2006/relationships/vmlDrawing" Target="../drawings/vmlDrawing26.vml"/><Relationship Id="rId14" Type="http://schemas.openxmlformats.org/officeDocument/2006/relationships/slideLayout" Target="../slideLayouts/slideLayout464.xml"/><Relationship Id="rId13" Type="http://schemas.openxmlformats.org/officeDocument/2006/relationships/oleObject" Target="../embeddings/oleObject142.bin"/><Relationship Id="rId12" Type="http://schemas.openxmlformats.org/officeDocument/2006/relationships/image" Target="../media/image146.wmf"/><Relationship Id="rId11" Type="http://schemas.openxmlformats.org/officeDocument/2006/relationships/oleObject" Target="../embeddings/oleObject141.bin"/><Relationship Id="rId10" Type="http://schemas.openxmlformats.org/officeDocument/2006/relationships/image" Target="../media/image145.wmf"/><Relationship Id="rId1" Type="http://schemas.openxmlformats.org/officeDocument/2006/relationships/oleObject" Target="../embeddings/oleObject136.bin"/></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147.bin"/><Relationship Id="rId8" Type="http://schemas.openxmlformats.org/officeDocument/2006/relationships/image" Target="../media/image146.wmf"/><Relationship Id="rId7" Type="http://schemas.openxmlformats.org/officeDocument/2006/relationships/oleObject" Target="../embeddings/oleObject146.bin"/><Relationship Id="rId6" Type="http://schemas.openxmlformats.org/officeDocument/2006/relationships/image" Target="../media/image149.wmf"/><Relationship Id="rId5" Type="http://schemas.openxmlformats.org/officeDocument/2006/relationships/oleObject" Target="../embeddings/oleObject145.bin"/><Relationship Id="rId4" Type="http://schemas.openxmlformats.org/officeDocument/2006/relationships/image" Target="../media/image148.emf"/><Relationship Id="rId3" Type="http://schemas.openxmlformats.org/officeDocument/2006/relationships/oleObject" Target="../embeddings/oleObject144.bin"/><Relationship Id="rId20" Type="http://schemas.openxmlformats.org/officeDocument/2006/relationships/vmlDrawing" Target="../drawings/vmlDrawing27.vml"/><Relationship Id="rId2" Type="http://schemas.openxmlformats.org/officeDocument/2006/relationships/image" Target="../media/image147.emf"/><Relationship Id="rId19" Type="http://schemas.openxmlformats.org/officeDocument/2006/relationships/slideLayout" Target="../slideLayouts/slideLayout464.xml"/><Relationship Id="rId18" Type="http://schemas.openxmlformats.org/officeDocument/2006/relationships/image" Target="../media/image153.wmf"/><Relationship Id="rId17" Type="http://schemas.openxmlformats.org/officeDocument/2006/relationships/oleObject" Target="../embeddings/oleObject152.bin"/><Relationship Id="rId16" Type="http://schemas.openxmlformats.org/officeDocument/2006/relationships/image" Target="../media/image152.wmf"/><Relationship Id="rId15" Type="http://schemas.openxmlformats.org/officeDocument/2006/relationships/oleObject" Target="../embeddings/oleObject151.bin"/><Relationship Id="rId14" Type="http://schemas.openxmlformats.org/officeDocument/2006/relationships/image" Target="../media/image151.wmf"/><Relationship Id="rId13" Type="http://schemas.openxmlformats.org/officeDocument/2006/relationships/oleObject" Target="../embeddings/oleObject150.bin"/><Relationship Id="rId12" Type="http://schemas.openxmlformats.org/officeDocument/2006/relationships/image" Target="../media/image150.wmf"/><Relationship Id="rId11" Type="http://schemas.openxmlformats.org/officeDocument/2006/relationships/oleObject" Target="../embeddings/oleObject149.bin"/><Relationship Id="rId10" Type="http://schemas.openxmlformats.org/officeDocument/2006/relationships/oleObject" Target="../embeddings/oleObject148.bin"/><Relationship Id="rId1" Type="http://schemas.openxmlformats.org/officeDocument/2006/relationships/oleObject" Target="../embeddings/oleObject143.bin"/></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157.bin"/><Relationship Id="rId8" Type="http://schemas.openxmlformats.org/officeDocument/2006/relationships/image" Target="../media/image157.emf"/><Relationship Id="rId7" Type="http://schemas.openxmlformats.org/officeDocument/2006/relationships/oleObject" Target="../embeddings/oleObject156.bin"/><Relationship Id="rId6" Type="http://schemas.openxmlformats.org/officeDocument/2006/relationships/image" Target="../media/image156.emf"/><Relationship Id="rId5" Type="http://schemas.openxmlformats.org/officeDocument/2006/relationships/oleObject" Target="../embeddings/oleObject155.bin"/><Relationship Id="rId4" Type="http://schemas.openxmlformats.org/officeDocument/2006/relationships/image" Target="../media/image155.wmf"/><Relationship Id="rId3" Type="http://schemas.openxmlformats.org/officeDocument/2006/relationships/oleObject" Target="../embeddings/oleObject154.bin"/><Relationship Id="rId2" Type="http://schemas.openxmlformats.org/officeDocument/2006/relationships/image" Target="../media/image154.wmf"/><Relationship Id="rId16" Type="http://schemas.openxmlformats.org/officeDocument/2006/relationships/vmlDrawing" Target="../drawings/vmlDrawing28.vml"/><Relationship Id="rId15" Type="http://schemas.openxmlformats.org/officeDocument/2006/relationships/slideLayout" Target="../slideLayouts/slideLayout464.xml"/><Relationship Id="rId14" Type="http://schemas.openxmlformats.org/officeDocument/2006/relationships/image" Target="../media/image160.wmf"/><Relationship Id="rId13" Type="http://schemas.openxmlformats.org/officeDocument/2006/relationships/oleObject" Target="../embeddings/oleObject159.bin"/><Relationship Id="rId12" Type="http://schemas.openxmlformats.org/officeDocument/2006/relationships/image" Target="../media/image159.wmf"/><Relationship Id="rId11" Type="http://schemas.openxmlformats.org/officeDocument/2006/relationships/oleObject" Target="../embeddings/oleObject158.bin"/><Relationship Id="rId10" Type="http://schemas.openxmlformats.org/officeDocument/2006/relationships/image" Target="../media/image158.wmf"/><Relationship Id="rId1" Type="http://schemas.openxmlformats.org/officeDocument/2006/relationships/oleObject" Target="../embeddings/oleObject153.bin"/></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64.xml"/><Relationship Id="rId1"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511.xml"/><Relationship Id="rId2" Type="http://schemas.openxmlformats.org/officeDocument/2006/relationships/image" Target="../media/image162.png"/><Relationship Id="rId1" Type="http://schemas.openxmlformats.org/officeDocument/2006/relationships/tags" Target="../tags/tag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511.xml"/><Relationship Id="rId1" Type="http://schemas.openxmlformats.org/officeDocument/2006/relationships/image" Target="../media/image163.png"/></Relationships>
</file>

<file path=ppt/slides/_rels/slide97.xml.rels><?xml version="1.0" encoding="UTF-8" standalone="yes"?>
<Relationships xmlns="http://schemas.openxmlformats.org/package/2006/relationships"><Relationship Id="rId7" Type="http://schemas.openxmlformats.org/officeDocument/2006/relationships/slideLayout" Target="../slideLayouts/slideLayout51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11.xml"/><Relationship Id="rId1"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Rectangle 2"/>
          <p:cNvSpPr>
            <a:spLocks noGrp="1"/>
          </p:cNvSpPr>
          <p:nvPr>
            <p:ph type="ctrTitle"/>
          </p:nvPr>
        </p:nvSpPr>
        <p:spPr>
          <a:xfrm>
            <a:off x="714375" y="762000"/>
            <a:ext cx="7772400" cy="990600"/>
          </a:xfrm>
        </p:spPr>
        <p:txBody>
          <a:bodyPr vert="horz" wrap="square" lIns="91440" tIns="45720" rIns="91440" bIns="45720" anchor="b" anchorCtr="0"/>
          <a:p>
            <a:pPr eaLnBrk="1" hangingPunct="1">
              <a:buClrTx/>
              <a:buSzTx/>
              <a:buFontTx/>
            </a:pPr>
            <a:r>
              <a:rPr lang="zh-CN" altLang="en-US" sz="4600" kern="1200" dirty="0">
                <a:solidFill>
                  <a:schemeClr val="tx1"/>
                </a:solidFill>
                <a:latin typeface="Times New Roman" panose="02020603050405020304" pitchFamily="18" charset="0"/>
                <a:ea typeface="黑体" panose="02010609060101010101" pitchFamily="49" charset="-122"/>
                <a:cs typeface="+mj-cs"/>
              </a:rPr>
              <a:t>第 </a:t>
            </a:r>
            <a:r>
              <a:rPr lang="en-US" altLang="zh-CN" sz="4600" kern="1200" dirty="0">
                <a:solidFill>
                  <a:schemeClr val="tx1"/>
                </a:solidFill>
                <a:latin typeface="Times New Roman" panose="02020603050405020304" pitchFamily="18" charset="0"/>
                <a:ea typeface="黑体" panose="02010609060101010101" pitchFamily="49" charset="-122"/>
                <a:cs typeface="+mj-cs"/>
              </a:rPr>
              <a:t>3 </a:t>
            </a:r>
            <a:r>
              <a:rPr lang="zh-CN" altLang="en-US" sz="4600" kern="1200" dirty="0">
                <a:solidFill>
                  <a:schemeClr val="tx1"/>
                </a:solidFill>
                <a:latin typeface="Times New Roman" panose="02020603050405020304" pitchFamily="18" charset="0"/>
                <a:ea typeface="黑体" panose="02010609060101010101" pitchFamily="49" charset="-122"/>
                <a:cs typeface="+mj-cs"/>
              </a:rPr>
              <a:t>章   确定性推理方法</a:t>
            </a:r>
            <a:endParaRPr lang="zh-CN" altLang="en-US" sz="4600" kern="1200" dirty="0">
              <a:solidFill>
                <a:schemeClr val="tx1"/>
              </a:solidFill>
              <a:latin typeface="Times New Roman" panose="02020603050405020304" pitchFamily="18" charset="0"/>
              <a:ea typeface="黑体" panose="02010609060101010101" pitchFamily="49" charset="-122"/>
              <a:cs typeface="+mj-cs"/>
            </a:endParaRPr>
          </a:p>
        </p:txBody>
      </p:sp>
      <p:sp>
        <p:nvSpPr>
          <p:cNvPr id="146435" name="Rectangle 8"/>
          <p:cNvSpPr/>
          <p:nvPr/>
        </p:nvSpPr>
        <p:spPr>
          <a:xfrm>
            <a:off x="317500" y="2667000"/>
            <a:ext cx="8566150" cy="3657600"/>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469900" lvl="0" indent="-469900" eaLnBrk="1" hangingPunct="1">
              <a:lnSpc>
                <a:spcPct val="150000"/>
              </a:lnSpc>
              <a:buClr>
                <a:schemeClr val="accent2"/>
              </a:buClr>
              <a:buSzTx/>
              <a:buFont typeface="Wingdings" panose="05000000000000000000" pitchFamily="2" charset="2"/>
              <a:buBlip>
                <a:blip r:embed="rId1"/>
              </a:buBlip>
            </a:pPr>
            <a:r>
              <a:rPr lang="zh-CN" altLang="en-US" sz="2200" b="1" dirty="0">
                <a:latin typeface="Times New Roman" panose="02020603050405020304" pitchFamily="18" charset="0"/>
                <a:ea typeface="宋体" panose="02010600030101010101" pitchFamily="2" charset="-122"/>
              </a:rPr>
              <a:t>前面讨论了把知识用某种模式表示出来存储到计算机中去。但是，为使计算机具有智能，还必须使它具有思维能力。推理是求解问题的一种重要方法。因此，推理方法成为人工智能的一个重要研究课题。</a:t>
            </a:r>
            <a:endParaRPr lang="zh-CN" altLang="en-US" sz="2200" b="1" dirty="0">
              <a:latin typeface="Times New Roman" panose="02020603050405020304" pitchFamily="18" charset="0"/>
              <a:ea typeface="宋体" panose="02010600030101010101" pitchFamily="2" charset="-122"/>
            </a:endParaRPr>
          </a:p>
          <a:p>
            <a:pPr marL="469900" lvl="0" indent="-469900" eaLnBrk="1" hangingPunct="1">
              <a:lnSpc>
                <a:spcPct val="150000"/>
              </a:lnSpc>
              <a:buClr>
                <a:schemeClr val="accent2"/>
              </a:buClr>
              <a:buSzTx/>
              <a:buFont typeface="Wingdings" panose="05000000000000000000" pitchFamily="2" charset="2"/>
              <a:buBlip>
                <a:blip r:embed="rId1"/>
              </a:buBlip>
            </a:pPr>
            <a:r>
              <a:rPr lang="zh-CN" altLang="en-US" sz="2200" b="1" dirty="0">
                <a:latin typeface="Times New Roman" panose="02020603050405020304" pitchFamily="18" charset="0"/>
                <a:ea typeface="宋体" panose="02010600030101010101" pitchFamily="2" charset="-122"/>
              </a:rPr>
              <a:t>下面首先讨论关于推理的基本概念，然后着重介绍鲁宾逊归结原理及其在机器定理证明和问题求解中的应用。鲁宾逊归结原理使定理证明能够在计算机上实现。</a:t>
            </a:r>
            <a:endParaRPr lang="zh-CN" altLang="en-US" sz="2200" b="1" dirty="0">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157699" name="Rectangle 4"/>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3.1.2  </a:t>
            </a:r>
            <a:r>
              <a:rPr lang="zh-CN" altLang="en-US" sz="3600" dirty="0">
                <a:solidFill>
                  <a:schemeClr val="bg1"/>
                </a:solidFill>
                <a:latin typeface="Times New Roman" panose="02020603050405020304" pitchFamily="18" charset="0"/>
                <a:ea typeface="黑体" panose="02010609060101010101" pitchFamily="49" charset="-122"/>
              </a:rPr>
              <a:t>推理方式及其分类</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157700" name="Rectangle 5"/>
          <p:cNvSpPr/>
          <p:nvPr/>
        </p:nvSpPr>
        <p:spPr>
          <a:xfrm>
            <a:off x="250825" y="908050"/>
            <a:ext cx="8893175" cy="387350"/>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195580" lvl="0" indent="-195580" eaLnBrk="1" hangingPunct="1">
              <a:lnSpc>
                <a:spcPct val="90000"/>
              </a:lnSpc>
              <a:spcBef>
                <a:spcPct val="40000"/>
              </a:spcBef>
              <a:buClr>
                <a:schemeClr val="tx1"/>
              </a:buClr>
              <a:buSzTx/>
              <a:buFont typeface="Wingdings" panose="05000000000000000000" pitchFamily="2" charset="2"/>
              <a:buAutoNum type="arabicPeriod"/>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演绎推理、归纳推理、默认推理</a:t>
            </a:r>
            <a:endParaRPr lang="zh-CN" altLang="en-US" sz="2600" b="1" dirty="0">
              <a:latin typeface="Times New Roman" panose="02020603050405020304" pitchFamily="18" charset="0"/>
              <a:ea typeface="宋体" panose="02010600030101010101" pitchFamily="2" charset="-122"/>
            </a:endParaRPr>
          </a:p>
          <a:p>
            <a:pPr marL="195580" lvl="0" indent="-195580" eaLnBrk="1" hangingPunct="1">
              <a:lnSpc>
                <a:spcPct val="90000"/>
              </a:lnSpc>
              <a:spcBef>
                <a:spcPct val="80000"/>
              </a:spcBef>
              <a:buClr>
                <a:schemeClr val="accent2"/>
              </a:buClr>
              <a:buSzTx/>
              <a:buFont typeface="Wingdings" panose="05000000000000000000" pitchFamily="2" charset="2"/>
              <a:buAutoNum type="arabicPeriod"/>
            </a:pPr>
            <a:endParaRPr lang="en-US" altLang="zh-CN" sz="2400" dirty="0">
              <a:latin typeface="Arial" panose="020B0604020202020204" pitchFamily="34" charset="0"/>
              <a:ea typeface="宋体" panose="02010600030101010101" pitchFamily="2" charset="-122"/>
            </a:endParaRPr>
          </a:p>
        </p:txBody>
      </p:sp>
      <p:sp>
        <p:nvSpPr>
          <p:cNvPr id="157701" name="Text Box 9"/>
          <p:cNvSpPr txBox="1"/>
          <p:nvPr/>
        </p:nvSpPr>
        <p:spPr>
          <a:xfrm>
            <a:off x="304800" y="1447800"/>
            <a:ext cx="8534400" cy="4672013"/>
          </a:xfrm>
          <a:prstGeom prst="rect">
            <a:avLst/>
          </a:prstGeom>
          <a:noFill/>
          <a:ln w="9525" cap="flat" cmpd="sng">
            <a:solidFill>
              <a:srgbClr val="666699"/>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0000"/>
              </a:lnSpc>
              <a:spcBef>
                <a:spcPct val="0"/>
              </a:spcBef>
              <a:buClr>
                <a:schemeClr val="accent2"/>
              </a:buClr>
              <a:buSzTx/>
              <a:buFont typeface="Wingdings" panose="05000000000000000000" pitchFamily="2" charset="2"/>
              <a:buNone/>
            </a:pPr>
            <a:endParaRPr lang="en-US" altLang="zh-CN" sz="2500" b="1" dirty="0">
              <a:latin typeface="Arial" panose="020B0604020202020204" pitchFamily="34" charset="0"/>
              <a:ea typeface="宋体" panose="02010600030101010101" pitchFamily="2" charset="-122"/>
            </a:endParaRPr>
          </a:p>
          <a:p>
            <a:pPr marL="0" lvl="0" indent="0" eaLnBrk="1" hangingPunct="1">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3</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默认推理</a:t>
            </a:r>
            <a:r>
              <a:rPr lang="zh-CN" altLang="en-US" sz="2500" b="1" dirty="0">
                <a:solidFill>
                  <a:schemeClr val="folHlink"/>
                </a:solidFill>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default reasoning</a:t>
            </a:r>
            <a:r>
              <a:rPr lang="zh-CN" altLang="en-US" sz="2500" b="1" dirty="0">
                <a:latin typeface="Times New Roman" panose="02020603050405020304" pitchFamily="18" charset="0"/>
                <a:ea typeface="宋体" panose="02010600030101010101" pitchFamily="2" charset="-122"/>
              </a:rPr>
              <a:t>，缺省推理）</a:t>
            </a:r>
            <a:endParaRPr lang="zh-CN" altLang="en-US" sz="2500" b="1" dirty="0">
              <a:latin typeface="Times New Roman" panose="02020603050405020304" pitchFamily="18" charset="0"/>
              <a:ea typeface="宋体" panose="02010600030101010101" pitchFamily="2" charset="-122"/>
            </a:endParaRPr>
          </a:p>
          <a:p>
            <a:pPr marL="0" lvl="0" indent="0" eaLnBrk="1" hangingPunct="1">
              <a:spcBef>
                <a:spcPct val="40000"/>
              </a:spcBef>
              <a:buClr>
                <a:schemeClr val="accent2"/>
              </a:buClr>
              <a:buSzPct val="50000"/>
              <a:buFont typeface="Wingdings" panose="05000000000000000000" pitchFamily="2" charset="2"/>
              <a:buChar char="n"/>
            </a:pPr>
            <a:r>
              <a:rPr lang="zh-CN" altLang="en-US" sz="2400" b="1" dirty="0">
                <a:latin typeface="Arial" panose="020B0604020202020204" pitchFamily="34" charset="0"/>
                <a:ea typeface="宋体" panose="02010600030101010101" pitchFamily="2" charset="-122"/>
              </a:rPr>
              <a:t>指推理时缺少部分前提条件、或部分前提条件没有证据证明为真，在我们假设这部分前提条件为真的情况下，推导出结论的过程。这些缺少的、或没有证据证明为真的部分前提条件，通常是当前推理相关领域的一些常识性知识、事实，并且根据经验其存在、且为真的可能性极大，因此我们有理由默认这部分前提条件存在、且为真。</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75000"/>
              </a:spcBef>
              <a:buClr>
                <a:schemeClr val="accent2"/>
              </a:buClr>
              <a:buSzPct val="50000"/>
              <a:buFont typeface="Wingdings" panose="05000000000000000000" pitchFamily="2" charset="2"/>
              <a:buNone/>
            </a:pPr>
            <a:endParaRPr lang="zh-CN" altLang="en-US" sz="2400" b="1" dirty="0">
              <a:latin typeface="Arial" panose="020B0604020202020204" pitchFamily="34" charset="0"/>
              <a:ea typeface="宋体" panose="02010600030101010101" pitchFamily="2" charset="-122"/>
            </a:endParaRPr>
          </a:p>
          <a:p>
            <a:pPr marL="0" lvl="0" indent="0" eaLnBrk="1" hangingPunct="1">
              <a:spcBef>
                <a:spcPct val="40000"/>
              </a:spcBef>
              <a:buClr>
                <a:schemeClr val="accent2"/>
              </a:buClr>
              <a:buSzPct val="50000"/>
              <a:buFont typeface="Wingdings" panose="05000000000000000000" pitchFamily="2" charset="2"/>
              <a:buNone/>
            </a:pP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a:p>
            <a:pPr marL="0" lvl="0" indent="0" eaLnBrk="1" hangingPunct="1">
              <a:buClr>
                <a:schemeClr val="accent2"/>
              </a:buClr>
              <a:buSzTx/>
              <a:buFont typeface="Wingdings" panose="05000000000000000000" pitchFamily="2" charset="2"/>
              <a:buNone/>
            </a:pPr>
            <a:endParaRPr lang="zh-CN" altLang="en-US" sz="2400" b="1" dirty="0">
              <a:latin typeface="Arial" panose="020B0604020202020204" pitchFamily="34" charset="0"/>
              <a:ea typeface="宋体" panose="02010600030101010101" pitchFamily="2" charset="-122"/>
            </a:endParaRPr>
          </a:p>
          <a:p>
            <a:pPr marL="0" lvl="0" indent="0" eaLnBrk="1" hangingPunct="1">
              <a:lnSpc>
                <a:spcPct val="30000"/>
              </a:lnSpc>
              <a:spcBef>
                <a:spcPct val="0"/>
              </a:spcBef>
              <a:buClr>
                <a:schemeClr val="accent2"/>
              </a:buClr>
              <a:buSzTx/>
              <a:buFont typeface="Wingdings" panose="05000000000000000000" pitchFamily="2" charset="2"/>
              <a:buNone/>
            </a:pPr>
            <a:endParaRPr lang="en-US" altLang="zh-CN" sz="2400" dirty="0">
              <a:latin typeface="Arial" panose="020B0604020202020204" pitchFamily="34" charset="0"/>
              <a:ea typeface="宋体" panose="02010600030101010101" pitchFamily="2" charset="-122"/>
            </a:endParaRPr>
          </a:p>
        </p:txBody>
      </p:sp>
      <p:grpSp>
        <p:nvGrpSpPr>
          <p:cNvPr id="157702" name="Group 10"/>
          <p:cNvGrpSpPr/>
          <p:nvPr/>
        </p:nvGrpSpPr>
        <p:grpSpPr>
          <a:xfrm>
            <a:off x="474663" y="4649788"/>
            <a:ext cx="3429000" cy="1198562"/>
            <a:chOff x="1219" y="2429"/>
            <a:chExt cx="2880" cy="1037"/>
          </a:xfrm>
        </p:grpSpPr>
        <p:sp>
          <p:nvSpPr>
            <p:cNvPr id="180235" name="AutoShape 11"/>
            <p:cNvSpPr>
              <a:spLocks noChangeArrowheads="1"/>
            </p:cNvSpPr>
            <p:nvPr/>
          </p:nvSpPr>
          <p:spPr bwMode="auto">
            <a:xfrm>
              <a:off x="2610" y="2972"/>
              <a:ext cx="576" cy="239"/>
            </a:xfrm>
            <a:prstGeom prst="notchedRightArrow">
              <a:avLst>
                <a:gd name="adj1" fmla="val 50000"/>
                <a:gd name="adj2" fmla="val 60000"/>
              </a:avLst>
            </a:prstGeom>
            <a:gradFill rotWithShape="1">
              <a:gsLst>
                <a:gs pos="0">
                  <a:schemeClr val="bg1"/>
                </a:gs>
                <a:gs pos="50000">
                  <a:srgbClr val="FF6600"/>
                </a:gs>
                <a:gs pos="100000">
                  <a:schemeClr val="bg1"/>
                </a:gs>
              </a:gsLst>
              <a:lin ang="5400000" scaled="1"/>
            </a:gradFill>
            <a:ln w="9525">
              <a:solidFill>
                <a:srgbClr val="993300"/>
              </a:solidFill>
              <a:miter lim="800000"/>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7708" name="Text Box 12"/>
            <p:cNvSpPr txBox="1"/>
            <p:nvPr/>
          </p:nvSpPr>
          <p:spPr>
            <a:xfrm>
              <a:off x="3331" y="2945"/>
              <a:ext cx="768" cy="34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b="1" dirty="0">
                  <a:latin typeface="Arial" panose="020B0604020202020204" pitchFamily="34" charset="0"/>
                  <a:ea typeface="宋体" panose="02010600030101010101" pitchFamily="2" charset="-122"/>
                </a:rPr>
                <a:t>结 论</a:t>
              </a:r>
              <a:endParaRPr lang="zh-CN" altLang="en-US" sz="2000" b="1" dirty="0">
                <a:latin typeface="Arial" panose="020B0604020202020204" pitchFamily="34" charset="0"/>
                <a:ea typeface="宋体" panose="02010600030101010101" pitchFamily="2" charset="-122"/>
              </a:endParaRPr>
            </a:p>
          </p:txBody>
        </p:sp>
        <p:sp>
          <p:nvSpPr>
            <p:cNvPr id="157709" name="Rectangle 13"/>
            <p:cNvSpPr/>
            <p:nvPr/>
          </p:nvSpPr>
          <p:spPr>
            <a:xfrm>
              <a:off x="1219" y="2429"/>
              <a:ext cx="2880" cy="1037"/>
            </a:xfrm>
            <a:prstGeom prst="rect">
              <a:avLst/>
            </a:prstGeom>
            <a:noFill/>
            <a:ln w="9525" cap="flat" cmpd="sng">
              <a:solidFill>
                <a:srgbClr val="FF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000" b="1" dirty="0">
                  <a:latin typeface="Arial" panose="020B0604020202020204" pitchFamily="34" charset="0"/>
                  <a:ea typeface="宋体" panose="02010600030101010101" pitchFamily="2" charset="-122"/>
                </a:rPr>
                <a:t>      </a:t>
              </a:r>
              <a:r>
                <a:rPr lang="en-US" altLang="zh-CN" sz="2000" b="1" i="1" dirty="0">
                  <a:latin typeface="Times New Roman" panose="02020603050405020304" pitchFamily="18" charset="0"/>
                  <a:ea typeface="宋体" panose="02010600030101010101" pitchFamily="2" charset="-122"/>
                </a:rPr>
                <a:t>A</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成立</a:t>
              </a:r>
              <a:endParaRPr lang="zh-CN" altLang="en-US" sz="2000" b="1" dirty="0">
                <a:latin typeface="Arial" panose="020B0604020202020204" pitchFamily="34" charset="0"/>
                <a:ea typeface="宋体" panose="02010600030101010101" pitchFamily="2" charset="-122"/>
              </a:endParaRPr>
            </a:p>
            <a:p>
              <a:pPr marL="0" lvl="0" indent="0" eaLnBrk="1" hangingPunct="1">
                <a:lnSpc>
                  <a:spcPct val="140000"/>
                </a:lnSpc>
                <a:spcBef>
                  <a:spcPct val="0"/>
                </a:spcBef>
                <a:buClrTx/>
                <a:buSzTx/>
                <a:buFontTx/>
                <a:buNone/>
              </a:pPr>
              <a:r>
                <a:rPr lang="zh-CN" altLang="en-US" sz="2000" b="1" dirty="0">
                  <a:latin typeface="Arial" panose="020B0604020202020204" pitchFamily="34" charset="0"/>
                  <a:ea typeface="宋体" panose="02010600030101010101" pitchFamily="2" charset="-122"/>
                </a:rPr>
                <a:t>      </a:t>
              </a:r>
              <a:r>
                <a:rPr lang="en-US" altLang="zh-CN" sz="2000" b="1" i="1" dirty="0">
                  <a:latin typeface="Times New Roman" panose="02020603050405020304" pitchFamily="18" charset="0"/>
                  <a:ea typeface="宋体" panose="02010600030101010101" pitchFamily="2" charset="-122"/>
                </a:rPr>
                <a:t>B</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成立？</a:t>
              </a:r>
              <a:endParaRPr lang="zh-CN" altLang="en-US" sz="2000" b="1" dirty="0">
                <a:latin typeface="Arial" panose="020B0604020202020204" pitchFamily="34" charset="0"/>
                <a:ea typeface="宋体" panose="02010600030101010101" pitchFamily="2" charset="-122"/>
              </a:endParaRPr>
            </a:p>
            <a:p>
              <a:pPr marL="0" lvl="0" indent="0" eaLnBrk="1" hangingPunct="1">
                <a:spcBef>
                  <a:spcPct val="0"/>
                </a:spcBef>
                <a:buClrTx/>
                <a:buSzTx/>
                <a:buFontTx/>
                <a:buNone/>
              </a:pPr>
              <a:r>
                <a:rPr lang="zh-CN" altLang="en-US" sz="2000" b="1" dirty="0">
                  <a:latin typeface="Arial" panose="020B0604020202020204" pitchFamily="34" charset="0"/>
                  <a:ea typeface="宋体" panose="02010600030101010101" pitchFamily="2" charset="-122"/>
                </a:rPr>
                <a:t>（默认</a:t>
              </a:r>
              <a:r>
                <a:rPr lang="en-US" altLang="zh-CN" sz="2000" b="1" i="1" dirty="0">
                  <a:latin typeface="Times New Roman" panose="02020603050405020304" pitchFamily="18" charset="0"/>
                  <a:ea typeface="宋体" panose="02010600030101010101" pitchFamily="2" charset="-122"/>
                </a:rPr>
                <a:t>B</a:t>
              </a:r>
              <a:r>
                <a:rPr lang="zh-CN" altLang="en-US" sz="2000" b="1" dirty="0">
                  <a:latin typeface="Arial" panose="020B0604020202020204" pitchFamily="34" charset="0"/>
                  <a:ea typeface="宋体" panose="02010600030101010101" pitchFamily="2" charset="-122"/>
                </a:rPr>
                <a:t>成立）</a:t>
              </a:r>
              <a:endParaRPr lang="zh-CN" altLang="en-US" sz="2000" b="1" dirty="0">
                <a:latin typeface="Arial" panose="020B0604020202020204" pitchFamily="34" charset="0"/>
                <a:ea typeface="宋体" panose="02010600030101010101" pitchFamily="2" charset="-122"/>
              </a:endParaRPr>
            </a:p>
          </p:txBody>
        </p:sp>
      </p:grpSp>
      <p:grpSp>
        <p:nvGrpSpPr>
          <p:cNvPr id="157703" name="Group 16"/>
          <p:cNvGrpSpPr/>
          <p:nvPr/>
        </p:nvGrpSpPr>
        <p:grpSpPr>
          <a:xfrm>
            <a:off x="4475163" y="4560888"/>
            <a:ext cx="4017962" cy="1198562"/>
            <a:chOff x="1600" y="2795"/>
            <a:chExt cx="2880" cy="755"/>
          </a:xfrm>
        </p:grpSpPr>
        <p:sp>
          <p:nvSpPr>
            <p:cNvPr id="180241" name="AutoShape 17"/>
            <p:cNvSpPr>
              <a:spLocks noChangeArrowheads="1"/>
            </p:cNvSpPr>
            <p:nvPr/>
          </p:nvSpPr>
          <p:spPr bwMode="auto">
            <a:xfrm>
              <a:off x="2864" y="3066"/>
              <a:ext cx="521" cy="214"/>
            </a:xfrm>
            <a:prstGeom prst="notchedRightArrow">
              <a:avLst>
                <a:gd name="adj1" fmla="val 50000"/>
                <a:gd name="adj2" fmla="val 60000"/>
              </a:avLst>
            </a:prstGeom>
            <a:gradFill rotWithShape="1">
              <a:gsLst>
                <a:gs pos="0">
                  <a:schemeClr val="bg1"/>
                </a:gs>
                <a:gs pos="50000">
                  <a:srgbClr val="FF6600"/>
                </a:gs>
                <a:gs pos="100000">
                  <a:schemeClr val="bg1"/>
                </a:gs>
              </a:gsLst>
              <a:lin ang="5400000" scaled="1"/>
            </a:gradFill>
            <a:ln w="9525">
              <a:solidFill>
                <a:srgbClr val="993300"/>
              </a:solidFill>
              <a:miter lim="800000"/>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7705" name="Text Box 18"/>
            <p:cNvSpPr txBox="1"/>
            <p:nvPr/>
          </p:nvSpPr>
          <p:spPr>
            <a:xfrm>
              <a:off x="3540" y="2950"/>
              <a:ext cx="699" cy="44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b="1" dirty="0">
                  <a:latin typeface="Arial" panose="020B0604020202020204" pitchFamily="34" charset="0"/>
                  <a:ea typeface="宋体" panose="02010600030101010101" pitchFamily="2" charset="-122"/>
                </a:rPr>
                <a:t>鸟笼要有盖子</a:t>
              </a:r>
              <a:endParaRPr lang="zh-CN" altLang="en-US" sz="2000" b="1" dirty="0">
                <a:latin typeface="Arial" panose="020B0604020202020204" pitchFamily="34" charset="0"/>
                <a:ea typeface="宋体" panose="02010600030101010101" pitchFamily="2" charset="-122"/>
              </a:endParaRPr>
            </a:p>
          </p:txBody>
        </p:sp>
        <p:sp>
          <p:nvSpPr>
            <p:cNvPr id="157706" name="Rectangle 19"/>
            <p:cNvSpPr/>
            <p:nvPr/>
          </p:nvSpPr>
          <p:spPr>
            <a:xfrm>
              <a:off x="1600" y="2795"/>
              <a:ext cx="2880" cy="755"/>
            </a:xfrm>
            <a:prstGeom prst="rect">
              <a:avLst/>
            </a:prstGeom>
            <a:noFill/>
            <a:ln w="9525" cap="flat" cmpd="sng">
              <a:solidFill>
                <a:srgbClr val="FF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制造鸟笼</a:t>
              </a:r>
              <a:endParaRPr lang="zh-CN" altLang="en-US" sz="2000" b="1" dirty="0">
                <a:latin typeface="Arial" panose="020B0604020202020204" pitchFamily="34" charset="0"/>
                <a:ea typeface="宋体" panose="02010600030101010101" pitchFamily="2" charset="-122"/>
              </a:endParaRPr>
            </a:p>
            <a:p>
              <a:pPr marL="0" lvl="0" indent="0" eaLnBrk="1" hangingPunct="1">
                <a:lnSpc>
                  <a:spcPct val="140000"/>
                </a:lnSpc>
                <a:spcBef>
                  <a:spcPct val="0"/>
                </a:spcBef>
                <a:buClrTx/>
                <a:buSzTx/>
                <a:buFontTx/>
                <a:buNone/>
              </a:pPr>
              <a:r>
                <a:rPr lang="zh-CN" altLang="en-US" sz="2000" b="1" dirty="0">
                  <a:latin typeface="Arial" panose="020B0604020202020204" pitchFamily="34" charset="0"/>
                  <a:ea typeface="宋体" panose="02010600030101010101" pitchFamily="2" charset="-122"/>
                </a:rPr>
                <a:t>      鸟会飞？</a:t>
              </a:r>
              <a:endParaRPr lang="zh-CN" altLang="en-US" sz="2000" b="1" dirty="0">
                <a:latin typeface="Arial" panose="020B0604020202020204" pitchFamily="34" charset="0"/>
                <a:ea typeface="宋体" panose="02010600030101010101" pitchFamily="2" charset="-122"/>
              </a:endParaRPr>
            </a:p>
            <a:p>
              <a:pPr marL="0" lvl="0" indent="0" eaLnBrk="1" hangingPunct="1">
                <a:spcBef>
                  <a:spcPct val="0"/>
                </a:spcBef>
                <a:buClrTx/>
                <a:buSzTx/>
                <a:buFontTx/>
                <a:buNone/>
              </a:pPr>
              <a:r>
                <a:rPr lang="zh-CN" altLang="en-US" sz="2000" b="1" dirty="0">
                  <a:latin typeface="Arial" panose="020B0604020202020204" pitchFamily="34" charset="0"/>
                  <a:ea typeface="宋体" panose="02010600030101010101" pitchFamily="2" charset="-122"/>
                </a:rPr>
                <a:t>（默认成立）</a:t>
              </a:r>
              <a:endParaRPr lang="zh-CN" altLang="en-US" sz="2000" b="1" dirty="0">
                <a:latin typeface="Arial" panose="020B0604020202020204" pitchFamily="34" charset="0"/>
                <a:ea typeface="宋体" panose="02010600030101010101" pitchFamily="2" charset="-122"/>
              </a:endParaRPr>
            </a:p>
          </p:txBody>
        </p:sp>
      </p:grpSp>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3.7  </a:t>
            </a:r>
            <a:r>
              <a:rPr lang="zh-CN" altLang="en-US" sz="3600" kern="1200" dirty="0">
                <a:solidFill>
                  <a:srgbClr val="7B9899"/>
                </a:solidFill>
                <a:latin typeface="Times New Roman" panose="02020603050405020304" pitchFamily="18" charset="0"/>
                <a:ea typeface="黑体" panose="02010609060101010101" pitchFamily="49" charset="-122"/>
                <a:cs typeface="+mj-cs"/>
              </a:rPr>
              <a:t>归结策略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50883" name="灯片编号占位符 3"/>
          <p:cNvSpPr txBox="1">
            <a:spLocks noGrp="1"/>
          </p:cNvSpPr>
          <p:nvPr>
            <p:ph type="sldNum" sz="quarter" idx="4"/>
          </p:nvPr>
        </p:nvSpPr>
        <p:spPr>
          <a:noFill/>
          <a:ln>
            <a:noFill/>
          </a:ln>
        </p:spPr>
        <p:txBody>
          <a:bodyPr lIns="45720" rIns="45720" anchor="ctr" anchorCtr="0"/>
          <a:p>
            <a:pPr marL="0" indent="0" algn="ctr" eaLnBrk="1" hangingPunct="1">
              <a:spcBef>
                <a:spcPct val="0"/>
              </a:spcBef>
              <a:buClrTx/>
              <a:buSzTx/>
              <a:buFontTx/>
              <a:buNone/>
            </a:pPr>
            <a:fld id="{9A0DB2DC-4C9A-4742-B13C-FB6460FD3503}" type="slidenum">
              <a:rPr lang="ja-JP" altLang="en-US" sz="1600" kern="1200" dirty="0">
                <a:solidFill>
                  <a:srgbClr val="A50021"/>
                </a:solidFill>
                <a:latin typeface="Arial" panose="020B0604020202020204" pitchFamily="34" charset="0"/>
                <a:ea typeface="MS PGothic" panose="020B0600070205080204" pitchFamily="34" charset="-128"/>
                <a:cs typeface="+mn-cs"/>
              </a:rPr>
            </a:fld>
            <a:endParaRPr lang="ja-JP" altLang="en-US" sz="1600" kern="1200" dirty="0">
              <a:solidFill>
                <a:srgbClr val="A50021"/>
              </a:solidFill>
              <a:latin typeface="Arial" panose="020B0604020202020204" pitchFamily="34" charset="0"/>
              <a:ea typeface="MS PGothic" panose="020B0600070205080204" pitchFamily="34" charset="-128"/>
              <a:cs typeface="+mn-cs"/>
            </a:endParaRPr>
          </a:p>
        </p:txBody>
      </p:sp>
      <p:sp>
        <p:nvSpPr>
          <p:cNvPr id="250884" name="文本框 2"/>
          <p:cNvSpPr txBox="1"/>
          <p:nvPr/>
        </p:nvSpPr>
        <p:spPr>
          <a:xfrm>
            <a:off x="287338" y="1447800"/>
            <a:ext cx="8666162" cy="11287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609600" lvl="0" indent="-609600" eaLnBrk="1" hangingPunct="1">
              <a:lnSpc>
                <a:spcPct val="150000"/>
              </a:lnSpc>
              <a:spcBef>
                <a:spcPct val="0"/>
              </a:spcBef>
              <a:buClrTx/>
              <a:buSzTx/>
              <a:buFontTx/>
              <a:buNone/>
            </a:pPr>
            <a:r>
              <a:rPr lang="zh-CN" altLang="en-US" sz="2400" b="1" dirty="0">
                <a:solidFill>
                  <a:srgbClr val="0000CC"/>
                </a:solidFill>
                <a:latin typeface="Arial" panose="020B0604020202020204" pitchFamily="34" charset="0"/>
                <a:ea typeface="宋体" panose="02010600030101010101" pitchFamily="2" charset="-122"/>
              </a:rPr>
              <a:t>目前，常用的</a:t>
            </a:r>
            <a:r>
              <a:rPr lang="zh-CN" altLang="en-US" sz="2400" b="1" dirty="0">
                <a:solidFill>
                  <a:srgbClr val="008000"/>
                </a:solidFill>
                <a:latin typeface="Arial" panose="020B0604020202020204" pitchFamily="34" charset="0"/>
                <a:ea typeface="宋体" panose="02010600030101010101" pitchFamily="2" charset="-122"/>
              </a:rPr>
              <a:t>归结策略可分为两大类</a:t>
            </a:r>
            <a:r>
              <a:rPr lang="zh-CN" altLang="en-US" sz="2400" b="1" dirty="0">
                <a:solidFill>
                  <a:srgbClr val="0000CC"/>
                </a:solidFill>
                <a:latin typeface="Arial" panose="020B0604020202020204" pitchFamily="34" charset="0"/>
                <a:ea typeface="宋体" panose="02010600030101010101" pitchFamily="2" charset="-122"/>
              </a:rPr>
              <a:t>，一类是删除策略，另一类是限制策略。</a:t>
            </a:r>
            <a:endParaRPr lang="zh-CN" altLang="en-US" sz="2400" b="1" dirty="0">
              <a:solidFill>
                <a:srgbClr val="0000CC"/>
              </a:solidFill>
              <a:latin typeface="Arial" panose="020B0604020202020204" pitchFamily="34" charset="0"/>
              <a:ea typeface="宋体" panose="02010600030101010101" pitchFamily="2" charset="-122"/>
            </a:endParaRPr>
          </a:p>
        </p:txBody>
      </p:sp>
      <p:pic>
        <p:nvPicPr>
          <p:cNvPr id="250885" name="图片 3"/>
          <p:cNvPicPr>
            <a:picLocks noChangeAspect="1"/>
          </p:cNvPicPr>
          <p:nvPr/>
        </p:nvPicPr>
        <p:blipFill>
          <a:blip r:embed="rId1"/>
          <a:stretch>
            <a:fillRect/>
          </a:stretch>
        </p:blipFill>
        <p:spPr>
          <a:xfrm>
            <a:off x="1143000" y="2576513"/>
            <a:ext cx="6329363" cy="3725862"/>
          </a:xfrm>
          <a:prstGeom prst="rect">
            <a:avLst/>
          </a:prstGeom>
          <a:noFill/>
          <a:ln w="9525">
            <a:noFill/>
          </a:ln>
        </p:spPr>
      </p:pic>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6" name="灯片编号占位符 3"/>
          <p:cNvSpPr txBox="1">
            <a:spLocks noGrp="1"/>
          </p:cNvSpPr>
          <p:nvPr>
            <p:ph type="sldNum" sz="quarter" idx="4"/>
          </p:nvPr>
        </p:nvSpPr>
        <p:spPr>
          <a:noFill/>
          <a:ln>
            <a:noFill/>
          </a:ln>
        </p:spPr>
        <p:txBody>
          <a:bodyPr lIns="45720" rIns="45720" anchor="ctr" anchorCtr="0"/>
          <a:p>
            <a:pPr marL="0" indent="0" algn="ctr" eaLnBrk="1" hangingPunct="1">
              <a:spcBef>
                <a:spcPct val="0"/>
              </a:spcBef>
              <a:buClrTx/>
              <a:buSzTx/>
              <a:buFontTx/>
              <a:buNone/>
            </a:pPr>
            <a:fld id="{9A0DB2DC-4C9A-4742-B13C-FB6460FD3503}" type="slidenum">
              <a:rPr lang="ja-JP" altLang="en-US" sz="1600" kern="1200" dirty="0">
                <a:solidFill>
                  <a:srgbClr val="A50021"/>
                </a:solidFill>
                <a:latin typeface="Arial" panose="020B0604020202020204" pitchFamily="34" charset="0"/>
                <a:ea typeface="MS PGothic" panose="020B0600070205080204" pitchFamily="34" charset="-128"/>
                <a:cs typeface="+mn-cs"/>
              </a:rPr>
            </a:fld>
            <a:endParaRPr lang="ja-JP" altLang="en-US" sz="1600" kern="1200" dirty="0">
              <a:solidFill>
                <a:srgbClr val="A50021"/>
              </a:solidFill>
              <a:latin typeface="Arial" panose="020B0604020202020204" pitchFamily="34" charset="0"/>
              <a:ea typeface="MS PGothic" panose="020B0600070205080204" pitchFamily="34" charset="-128"/>
              <a:cs typeface="+mn-cs"/>
            </a:endParaRPr>
          </a:p>
        </p:txBody>
      </p:sp>
      <p:sp>
        <p:nvSpPr>
          <p:cNvPr id="251907" name="Rectangle 2"/>
          <p:cNvSpPr>
            <a:spLocks noGrp="1"/>
          </p:cNvSpPr>
          <p:nvPr>
            <p:ph type="title"/>
          </p:nvPr>
        </p:nvSpPr>
        <p:spPr>
          <a:xfrm>
            <a:off x="0" y="228600"/>
            <a:ext cx="8534400" cy="758825"/>
          </a:xfrm>
        </p:spPr>
        <p:txBody>
          <a:bodyPr vert="horz" wrap="square" lIns="91440" tIns="45720" rIns="91440" bIns="45720" anchor="b" anchorCtr="0"/>
          <a:p>
            <a:pPr eaLnBrk="1" hangingPunct="1"/>
            <a:r>
              <a:rPr lang="en-US" altLang="zh-CN" sz="3600" dirty="0">
                <a:latin typeface="Times New Roman" panose="02020603050405020304" pitchFamily="18" charset="0"/>
                <a:ea typeface="黑体" panose="02010609060101010101" pitchFamily="49" charset="-122"/>
              </a:rPr>
              <a:t>3.7  </a:t>
            </a:r>
            <a:r>
              <a:rPr lang="zh-CN" altLang="en-US" sz="3600" dirty="0">
                <a:latin typeface="Times New Roman" panose="02020603050405020304" pitchFamily="18" charset="0"/>
                <a:ea typeface="黑体" panose="02010609060101010101" pitchFamily="49" charset="-122"/>
              </a:rPr>
              <a:t>归结策略</a:t>
            </a:r>
            <a:endParaRPr lang="zh-CN" altLang="en-US" sz="3600" dirty="0">
              <a:latin typeface="Times New Roman" panose="02020603050405020304" pitchFamily="18" charset="0"/>
              <a:ea typeface="黑体" panose="02010609060101010101" pitchFamily="49" charset="-122"/>
            </a:endParaRPr>
          </a:p>
        </p:txBody>
      </p:sp>
      <p:sp>
        <p:nvSpPr>
          <p:cNvPr id="251908" name="Rectangle 3"/>
          <p:cNvSpPr>
            <a:spLocks noGrp="1"/>
          </p:cNvSpPr>
          <p:nvPr>
            <p:ph sz="quarter" idx="1"/>
          </p:nvPr>
        </p:nvSpPr>
        <p:spPr>
          <a:xfrm>
            <a:off x="284163" y="2286000"/>
            <a:ext cx="8504237" cy="4229100"/>
          </a:xfrm>
        </p:spPr>
        <p:txBody>
          <a:bodyPr vert="horz" wrap="square" lIns="91440" tIns="45720" rIns="91440" bIns="45720" anchor="t" anchorCtr="0"/>
          <a:lstStyle>
            <a:lvl1pPr lvl="0">
              <a:buClr>
                <a:schemeClr val="accent1"/>
              </a:buClr>
              <a:buSzPct val="85000"/>
              <a:buFont typeface="Wingdings 2" panose="05020102010507070707" pitchFamily="18" charset="2"/>
              <a:defRPr sz="2000"/>
            </a:lvl1pPr>
            <a:lvl2pPr lvl="1">
              <a:buClr>
                <a:schemeClr val="accent2"/>
              </a:buClr>
              <a:buSzPct val="70000"/>
              <a:buFont typeface="Wingdings" panose="05000000000000000000" pitchFamily="2" charset="2"/>
              <a:defRPr sz="1800"/>
            </a:lvl2pPr>
            <a:lvl3pPr lvl="2">
              <a:buClr>
                <a:srgbClr val="8CADAE"/>
              </a:buClr>
              <a:buSzPct val="75000"/>
              <a:buFont typeface="Wingdings 2" panose="05020102010507070707" pitchFamily="18" charset="2"/>
              <a:defRPr sz="1600"/>
            </a:lvl3pPr>
            <a:lvl4pPr lvl="3">
              <a:buClr>
                <a:srgbClr val="8C7B70"/>
              </a:buClr>
              <a:buSzPct val="70000"/>
              <a:buFont typeface="Wingdings" panose="05000000000000000000" pitchFamily="2" charset="2"/>
              <a:defRPr sz="1600"/>
            </a:lvl4pPr>
            <a:lvl5pPr lvl="4">
              <a:buClr>
                <a:srgbClr val="8FB08C"/>
              </a:buClr>
              <a:buSzTx/>
              <a:buFontTx/>
              <a:defRPr sz="1400"/>
            </a:lvl5pPr>
          </a:lstStyle>
          <a:p>
            <a:pPr marL="609600" lvl="0" indent="-609600" algn="just" eaLnBrk="1" hangingPunct="1">
              <a:lnSpc>
                <a:spcPct val="95000"/>
              </a:lnSpc>
            </a:pPr>
            <a:r>
              <a:rPr lang="zh-CN" altLang="en-US" b="1" dirty="0">
                <a:solidFill>
                  <a:srgbClr val="0000CC"/>
                </a:solidFill>
                <a:latin typeface="仿宋" panose="02010609060101010101" pitchFamily="49" charset="-122"/>
                <a:ea typeface="仿宋" panose="02010609060101010101" pitchFamily="49" charset="-122"/>
              </a:rPr>
              <a:t>    宽度优先是一种穷尽子句比较的复杂搜索方法。设初始子句集为</a:t>
            </a:r>
            <a:r>
              <a:rPr lang="en-US" altLang="zh-CN" b="1" dirty="0">
                <a:solidFill>
                  <a:srgbClr val="0000CC"/>
                </a:solidFill>
                <a:latin typeface="仿宋" panose="02010609060101010101" pitchFamily="49" charset="-122"/>
                <a:ea typeface="仿宋" panose="02010609060101010101" pitchFamily="49" charset="-122"/>
              </a:rPr>
              <a:t>S={c1,c2,c3,c4}</a:t>
            </a:r>
            <a:r>
              <a:rPr lang="zh-CN" altLang="en-US" b="1" dirty="0">
                <a:solidFill>
                  <a:srgbClr val="0000CC"/>
                </a:solidFill>
                <a:latin typeface="仿宋" panose="02010609060101010101" pitchFamily="49" charset="-122"/>
                <a:ea typeface="仿宋" panose="02010609060101010101" pitchFamily="49" charset="-122"/>
              </a:rPr>
              <a:t>，其中</a:t>
            </a:r>
            <a:r>
              <a:rPr lang="en-US" altLang="zh-CN" b="1" dirty="0">
                <a:solidFill>
                  <a:srgbClr val="0000CC"/>
                </a:solidFill>
                <a:latin typeface="仿宋" panose="02010609060101010101" pitchFamily="49" charset="-122"/>
                <a:ea typeface="仿宋" panose="02010609060101010101" pitchFamily="49" charset="-122"/>
              </a:rPr>
              <a:t>c1</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c2</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c3</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c4</a:t>
            </a:r>
            <a:r>
              <a:rPr lang="zh-CN" altLang="en-US" b="1" dirty="0">
                <a:solidFill>
                  <a:srgbClr val="0000CC"/>
                </a:solidFill>
                <a:latin typeface="仿宋" panose="02010609060101010101" pitchFamily="49" charset="-122"/>
                <a:ea typeface="仿宋" panose="02010609060101010101" pitchFamily="49" charset="-122"/>
              </a:rPr>
              <a:t>是</a:t>
            </a:r>
            <a:r>
              <a:rPr lang="en-US" altLang="zh-CN" b="1" dirty="0">
                <a:solidFill>
                  <a:srgbClr val="0000CC"/>
                </a:solidFill>
                <a:latin typeface="仿宋" panose="02010609060101010101" pitchFamily="49" charset="-122"/>
                <a:ea typeface="仿宋" panose="02010609060101010101" pitchFamily="49" charset="-122"/>
              </a:rPr>
              <a:t>S</a:t>
            </a:r>
            <a:r>
              <a:rPr lang="zh-CN" altLang="en-US" b="1" dirty="0">
                <a:solidFill>
                  <a:srgbClr val="0000CC"/>
                </a:solidFill>
                <a:latin typeface="仿宋" panose="02010609060101010101" pitchFamily="49" charset="-122"/>
                <a:ea typeface="仿宋" panose="02010609060101010101" pitchFamily="49" charset="-122"/>
              </a:rPr>
              <a:t>中的子句，则宽度优先策略的归结过程可描述如下：</a:t>
            </a:r>
            <a:endParaRPr lang="zh-CN" altLang="en-US" b="1" dirty="0">
              <a:solidFill>
                <a:srgbClr val="0000CC"/>
              </a:solidFill>
              <a:latin typeface="仿宋" panose="02010609060101010101" pitchFamily="49" charset="-122"/>
              <a:ea typeface="仿宋" panose="02010609060101010101" pitchFamily="49" charset="-122"/>
            </a:endParaRPr>
          </a:p>
          <a:p>
            <a:pPr marL="609600" lvl="0" indent="-609600" algn="just" eaLnBrk="1" hangingPunct="1">
              <a:lnSpc>
                <a:spcPct val="95000"/>
              </a:lnSpc>
            </a:pPr>
            <a:r>
              <a:rPr lang="zh-CN" altLang="en-US" b="1" dirty="0">
                <a:solidFill>
                  <a:srgbClr val="0000CC"/>
                </a:solidFill>
                <a:latin typeface="仿宋" panose="02010609060101010101" pitchFamily="49" charset="-122"/>
                <a:ea typeface="仿宋" panose="02010609060101010101" pitchFamily="49" charset="-122"/>
              </a:rPr>
              <a:t>    </a:t>
            </a:r>
            <a:r>
              <a:rPr lang="en-US" altLang="zh-CN" b="1" dirty="0">
                <a:solidFill>
                  <a:srgbClr val="0000CC"/>
                </a:solidFill>
                <a:latin typeface="仿宋" panose="02010609060101010101" pitchFamily="49" charset="-122"/>
                <a:ea typeface="仿宋" panose="02010609060101010101" pitchFamily="49" charset="-122"/>
              </a:rPr>
              <a:t>(1) </a:t>
            </a:r>
            <a:r>
              <a:rPr lang="zh-CN" altLang="en-US" b="1" dirty="0">
                <a:solidFill>
                  <a:srgbClr val="0000CC"/>
                </a:solidFill>
                <a:latin typeface="仿宋" panose="02010609060101010101" pitchFamily="49" charset="-122"/>
                <a:ea typeface="仿宋" panose="02010609060101010101" pitchFamily="49" charset="-122"/>
              </a:rPr>
              <a:t>从子句</a:t>
            </a:r>
            <a:r>
              <a:rPr lang="en-US" altLang="zh-CN" b="1" dirty="0">
                <a:solidFill>
                  <a:srgbClr val="0000CC"/>
                </a:solidFill>
                <a:latin typeface="仿宋" panose="02010609060101010101" pitchFamily="49" charset="-122"/>
                <a:ea typeface="仿宋" panose="02010609060101010101" pitchFamily="49" charset="-122"/>
              </a:rPr>
              <a:t>C1</a:t>
            </a:r>
            <a:r>
              <a:rPr lang="zh-CN" altLang="en-US" b="1" dirty="0">
                <a:solidFill>
                  <a:srgbClr val="0000CC"/>
                </a:solidFill>
                <a:latin typeface="仿宋" panose="02010609060101010101" pitchFamily="49" charset="-122"/>
                <a:ea typeface="仿宋" panose="02010609060101010101" pitchFamily="49" charset="-122"/>
              </a:rPr>
              <a:t>开始，逐个与</a:t>
            </a:r>
            <a:r>
              <a:rPr lang="en-US" altLang="zh-CN" b="1" dirty="0">
                <a:solidFill>
                  <a:srgbClr val="0000CC"/>
                </a:solidFill>
                <a:latin typeface="仿宋" panose="02010609060101010101" pitchFamily="49" charset="-122"/>
                <a:ea typeface="仿宋" panose="02010609060101010101" pitchFamily="49" charset="-122"/>
              </a:rPr>
              <a:t>C2</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C3</a:t>
            </a:r>
            <a:r>
              <a:rPr lang="zh-CN" altLang="en-US" b="1" dirty="0">
                <a:solidFill>
                  <a:srgbClr val="0000CC"/>
                </a:solidFill>
                <a:latin typeface="仿宋" panose="02010609060101010101" pitchFamily="49" charset="-122"/>
                <a:ea typeface="仿宋" panose="02010609060101010101" pitchFamily="49" charset="-122"/>
              </a:rPr>
              <a:t>，</a:t>
            </a:r>
            <a:r>
              <a:rPr lang="en-US" altLang="zh-CN" b="1" dirty="0">
                <a:solidFill>
                  <a:srgbClr val="0000CC"/>
                </a:solidFill>
                <a:latin typeface="仿宋" panose="02010609060101010101" pitchFamily="49" charset="-122"/>
                <a:ea typeface="仿宋" panose="02010609060101010101" pitchFamily="49" charset="-122"/>
              </a:rPr>
              <a:t>C4</a:t>
            </a:r>
            <a:r>
              <a:rPr lang="zh-CN" altLang="en-US" b="1" dirty="0">
                <a:solidFill>
                  <a:srgbClr val="0000CC"/>
                </a:solidFill>
                <a:latin typeface="仿宋" panose="02010609060101010101" pitchFamily="49" charset="-122"/>
                <a:ea typeface="仿宋" panose="02010609060101010101" pitchFamily="49" charset="-122"/>
              </a:rPr>
              <a:t>比较，看哪两个子句进行归结。若能就能得到归结式，凡可归结都进行归结，最后</a:t>
            </a:r>
            <a:r>
              <a:rPr lang="en-US" altLang="zh-CN" b="1" dirty="0">
                <a:solidFill>
                  <a:srgbClr val="0000CC"/>
                </a:solidFill>
                <a:latin typeface="仿宋" panose="02010609060101010101" pitchFamily="49" charset="-122"/>
                <a:ea typeface="仿宋" panose="02010609060101010101" pitchFamily="49" charset="-122"/>
              </a:rPr>
              <a:t>C3</a:t>
            </a:r>
            <a:r>
              <a:rPr lang="zh-CN" altLang="en-US" b="1" dirty="0">
                <a:solidFill>
                  <a:srgbClr val="0000CC"/>
                </a:solidFill>
                <a:latin typeface="仿宋" panose="02010609060101010101" pitchFamily="49" charset="-122"/>
                <a:ea typeface="仿宋" panose="02010609060101010101" pitchFamily="49" charset="-122"/>
              </a:rPr>
              <a:t>与</a:t>
            </a:r>
            <a:r>
              <a:rPr lang="en-US" altLang="zh-CN" b="1" dirty="0">
                <a:solidFill>
                  <a:srgbClr val="0000CC"/>
                </a:solidFill>
                <a:latin typeface="仿宋" panose="02010609060101010101" pitchFamily="49" charset="-122"/>
                <a:ea typeface="仿宋" panose="02010609060101010101" pitchFamily="49" charset="-122"/>
              </a:rPr>
              <a:t>C4</a:t>
            </a:r>
            <a:r>
              <a:rPr lang="zh-CN" altLang="en-US" b="1" dirty="0">
                <a:solidFill>
                  <a:srgbClr val="0000CC"/>
                </a:solidFill>
                <a:latin typeface="仿宋" panose="02010609060101010101" pitchFamily="49" charset="-122"/>
                <a:ea typeface="仿宋" panose="02010609060101010101" pitchFamily="49" charset="-122"/>
              </a:rPr>
              <a:t>比较并归结。经过一轮比较和归结，得到第一层归结式，把这些归结式的集合记为</a:t>
            </a:r>
            <a:r>
              <a:rPr lang="en-US" altLang="zh-CN" b="1" dirty="0">
                <a:solidFill>
                  <a:srgbClr val="0000CC"/>
                </a:solidFill>
                <a:latin typeface="仿宋" panose="02010609060101010101" pitchFamily="49" charset="-122"/>
                <a:ea typeface="仿宋" panose="02010609060101010101" pitchFamily="49" charset="-122"/>
              </a:rPr>
              <a:t>S</a:t>
            </a:r>
            <a:r>
              <a:rPr lang="en-US" altLang="zh-CN" b="1" baseline="-25000" dirty="0">
                <a:solidFill>
                  <a:srgbClr val="0000CC"/>
                </a:solidFill>
                <a:latin typeface="仿宋" panose="02010609060101010101" pitchFamily="49" charset="-122"/>
                <a:ea typeface="仿宋" panose="02010609060101010101" pitchFamily="49" charset="-122"/>
              </a:rPr>
              <a:t>1</a:t>
            </a:r>
            <a:r>
              <a:rPr lang="en-US" altLang="zh-CN" b="1" dirty="0">
                <a:solidFill>
                  <a:srgbClr val="0000CC"/>
                </a:solidFill>
                <a:latin typeface="仿宋" panose="02010609060101010101" pitchFamily="49" charset="-122"/>
                <a:ea typeface="仿宋" panose="02010609060101010101" pitchFamily="49" charset="-122"/>
              </a:rPr>
              <a:t>;</a:t>
            </a:r>
            <a:endParaRPr lang="en-US" altLang="zh-CN" b="1" dirty="0">
              <a:solidFill>
                <a:srgbClr val="0000CC"/>
              </a:solidFill>
              <a:latin typeface="仿宋" panose="02010609060101010101" pitchFamily="49" charset="-122"/>
              <a:ea typeface="仿宋" panose="02010609060101010101" pitchFamily="49" charset="-122"/>
            </a:endParaRPr>
          </a:p>
          <a:p>
            <a:pPr marL="609600" lvl="0" indent="-609600" algn="just" eaLnBrk="1" hangingPunct="1">
              <a:lnSpc>
                <a:spcPct val="95000"/>
              </a:lnSpc>
            </a:pPr>
            <a:r>
              <a:rPr lang="en-US" altLang="zh-CN" b="1" dirty="0">
                <a:solidFill>
                  <a:srgbClr val="0000CC"/>
                </a:solidFill>
                <a:latin typeface="仿宋" panose="02010609060101010101" pitchFamily="49" charset="-122"/>
                <a:ea typeface="仿宋" panose="02010609060101010101" pitchFamily="49" charset="-122"/>
              </a:rPr>
              <a:t>    (2) </a:t>
            </a:r>
            <a:r>
              <a:rPr lang="zh-CN" altLang="en-US" b="1" dirty="0">
                <a:solidFill>
                  <a:srgbClr val="0000CC"/>
                </a:solidFill>
                <a:latin typeface="仿宋" panose="02010609060101010101" pitchFamily="49" charset="-122"/>
                <a:ea typeface="仿宋" panose="02010609060101010101" pitchFamily="49" charset="-122"/>
              </a:rPr>
              <a:t>再从</a:t>
            </a:r>
            <a:r>
              <a:rPr lang="en-US" altLang="zh-CN" b="1" dirty="0">
                <a:solidFill>
                  <a:srgbClr val="0000CC"/>
                </a:solidFill>
                <a:latin typeface="仿宋" panose="02010609060101010101" pitchFamily="49" charset="-122"/>
                <a:ea typeface="仿宋" panose="02010609060101010101" pitchFamily="49" charset="-122"/>
              </a:rPr>
              <a:t>S</a:t>
            </a:r>
            <a:r>
              <a:rPr lang="zh-CN" altLang="en-US" b="1" dirty="0">
                <a:solidFill>
                  <a:srgbClr val="0000CC"/>
                </a:solidFill>
                <a:latin typeface="仿宋" panose="02010609060101010101" pitchFamily="49" charset="-122"/>
                <a:ea typeface="仿宋" panose="02010609060101010101" pitchFamily="49" charset="-122"/>
              </a:rPr>
              <a:t>中</a:t>
            </a:r>
            <a:r>
              <a:rPr lang="en-US" altLang="zh-CN" b="1" dirty="0">
                <a:solidFill>
                  <a:srgbClr val="0000CC"/>
                </a:solidFill>
                <a:latin typeface="仿宋" panose="02010609060101010101" pitchFamily="49" charset="-122"/>
                <a:ea typeface="仿宋" panose="02010609060101010101" pitchFamily="49" charset="-122"/>
              </a:rPr>
              <a:t>C1</a:t>
            </a:r>
            <a:r>
              <a:rPr lang="zh-CN" altLang="en-US" b="1" dirty="0">
                <a:solidFill>
                  <a:srgbClr val="0000CC"/>
                </a:solidFill>
                <a:latin typeface="仿宋" panose="02010609060101010101" pitchFamily="49" charset="-122"/>
                <a:ea typeface="仿宋" panose="02010609060101010101" pitchFamily="49" charset="-122"/>
              </a:rPr>
              <a:t>子句开始与第一归结式</a:t>
            </a:r>
            <a:r>
              <a:rPr lang="en-US" altLang="zh-CN" b="1" dirty="0">
                <a:solidFill>
                  <a:srgbClr val="0000CC"/>
                </a:solidFill>
                <a:latin typeface="仿宋" panose="02010609060101010101" pitchFamily="49" charset="-122"/>
                <a:ea typeface="仿宋" panose="02010609060101010101" pitchFamily="49" charset="-122"/>
              </a:rPr>
              <a:t>S1</a:t>
            </a:r>
            <a:r>
              <a:rPr lang="zh-CN" altLang="en-US" b="1" dirty="0">
                <a:solidFill>
                  <a:srgbClr val="0000CC"/>
                </a:solidFill>
                <a:latin typeface="仿宋" panose="02010609060101010101" pitchFamily="49" charset="-122"/>
                <a:ea typeface="仿宋" panose="02010609060101010101" pitchFamily="49" charset="-122"/>
              </a:rPr>
              <a:t>中的子句比较和归结，得到第二层归结式，把这些归结式的集合记为</a:t>
            </a:r>
            <a:r>
              <a:rPr lang="en-US" altLang="zh-CN" b="1" dirty="0">
                <a:solidFill>
                  <a:srgbClr val="0000CC"/>
                </a:solidFill>
                <a:latin typeface="仿宋" panose="02010609060101010101" pitchFamily="49" charset="-122"/>
                <a:ea typeface="仿宋" panose="02010609060101010101" pitchFamily="49" charset="-122"/>
              </a:rPr>
              <a:t>S</a:t>
            </a:r>
            <a:r>
              <a:rPr lang="en-US" altLang="zh-CN" b="1" baseline="-25000" dirty="0">
                <a:solidFill>
                  <a:srgbClr val="0000CC"/>
                </a:solidFill>
                <a:latin typeface="仿宋" panose="02010609060101010101" pitchFamily="49" charset="-122"/>
                <a:ea typeface="仿宋" panose="02010609060101010101" pitchFamily="49" charset="-122"/>
              </a:rPr>
              <a:t>2</a:t>
            </a:r>
            <a:r>
              <a:rPr lang="en-US" altLang="zh-CN" b="1" dirty="0">
                <a:solidFill>
                  <a:srgbClr val="0000CC"/>
                </a:solidFill>
                <a:latin typeface="仿宋" panose="02010609060101010101" pitchFamily="49" charset="-122"/>
                <a:ea typeface="仿宋" panose="02010609060101010101" pitchFamily="49" charset="-122"/>
              </a:rPr>
              <a:t>;</a:t>
            </a:r>
            <a:endParaRPr lang="en-US" altLang="zh-CN" b="1" dirty="0">
              <a:solidFill>
                <a:srgbClr val="0000CC"/>
              </a:solidFill>
              <a:latin typeface="仿宋" panose="02010609060101010101" pitchFamily="49" charset="-122"/>
              <a:ea typeface="仿宋" panose="02010609060101010101" pitchFamily="49" charset="-122"/>
            </a:endParaRPr>
          </a:p>
          <a:p>
            <a:pPr marL="609600" lvl="0" indent="-609600" algn="just" eaLnBrk="1" hangingPunct="1">
              <a:lnSpc>
                <a:spcPct val="95000"/>
              </a:lnSpc>
            </a:pPr>
            <a:r>
              <a:rPr lang="en-US" altLang="zh-CN" b="1" dirty="0">
                <a:solidFill>
                  <a:srgbClr val="0000CC"/>
                </a:solidFill>
                <a:latin typeface="仿宋" panose="02010609060101010101" pitchFamily="49" charset="-122"/>
                <a:ea typeface="仿宋" panose="02010609060101010101" pitchFamily="49" charset="-122"/>
              </a:rPr>
              <a:t>    (3) </a:t>
            </a:r>
            <a:r>
              <a:rPr lang="zh-CN" altLang="en-US" b="1" dirty="0">
                <a:solidFill>
                  <a:srgbClr val="0000CC"/>
                </a:solidFill>
                <a:latin typeface="仿宋" panose="02010609060101010101" pitchFamily="49" charset="-122"/>
                <a:ea typeface="仿宋" panose="02010609060101010101" pitchFamily="49" charset="-122"/>
              </a:rPr>
              <a:t>仍从</a:t>
            </a:r>
            <a:r>
              <a:rPr lang="en-US" altLang="zh-CN" b="1" dirty="0">
                <a:solidFill>
                  <a:srgbClr val="0000CC"/>
                </a:solidFill>
                <a:latin typeface="仿宋" panose="02010609060101010101" pitchFamily="49" charset="-122"/>
                <a:ea typeface="仿宋" panose="02010609060101010101" pitchFamily="49" charset="-122"/>
              </a:rPr>
              <a:t>S</a:t>
            </a:r>
            <a:r>
              <a:rPr lang="zh-CN" altLang="en-US" b="1" dirty="0">
                <a:solidFill>
                  <a:srgbClr val="0000CC"/>
                </a:solidFill>
                <a:latin typeface="仿宋" panose="02010609060101010101" pitchFamily="49" charset="-122"/>
                <a:ea typeface="仿宋" panose="02010609060101010101" pitchFamily="49" charset="-122"/>
              </a:rPr>
              <a:t>中的</a:t>
            </a:r>
            <a:r>
              <a:rPr lang="en-US" altLang="zh-CN" b="1" dirty="0">
                <a:solidFill>
                  <a:srgbClr val="0000CC"/>
                </a:solidFill>
                <a:latin typeface="仿宋" panose="02010609060101010101" pitchFamily="49" charset="-122"/>
                <a:ea typeface="仿宋" panose="02010609060101010101" pitchFamily="49" charset="-122"/>
              </a:rPr>
              <a:t>C1</a:t>
            </a:r>
            <a:r>
              <a:rPr lang="zh-CN" altLang="en-US" b="1" dirty="0">
                <a:solidFill>
                  <a:srgbClr val="0000CC"/>
                </a:solidFill>
                <a:latin typeface="仿宋" panose="02010609060101010101" pitchFamily="49" charset="-122"/>
                <a:ea typeface="仿宋" panose="02010609060101010101" pitchFamily="49" charset="-122"/>
              </a:rPr>
              <a:t>子句和第一归结式</a:t>
            </a:r>
            <a:r>
              <a:rPr lang="en-US" altLang="zh-CN" b="1" dirty="0">
                <a:solidFill>
                  <a:srgbClr val="0000CC"/>
                </a:solidFill>
                <a:latin typeface="仿宋" panose="02010609060101010101" pitchFamily="49" charset="-122"/>
                <a:ea typeface="仿宋" panose="02010609060101010101" pitchFamily="49" charset="-122"/>
              </a:rPr>
              <a:t>S1</a:t>
            </a:r>
            <a:r>
              <a:rPr lang="zh-CN" altLang="en-US" b="1" dirty="0">
                <a:solidFill>
                  <a:srgbClr val="0000CC"/>
                </a:solidFill>
                <a:latin typeface="仿宋" panose="02010609060101010101" pitchFamily="49" charset="-122"/>
                <a:ea typeface="仿宋" panose="02010609060101010101" pitchFamily="49" charset="-122"/>
              </a:rPr>
              <a:t>中的子句开始 ，逐个与第二归结式</a:t>
            </a:r>
            <a:r>
              <a:rPr lang="en-US" altLang="zh-CN" b="1" dirty="0">
                <a:solidFill>
                  <a:srgbClr val="0000CC"/>
                </a:solidFill>
                <a:latin typeface="仿宋" panose="02010609060101010101" pitchFamily="49" charset="-122"/>
                <a:ea typeface="仿宋" panose="02010609060101010101" pitchFamily="49" charset="-122"/>
              </a:rPr>
              <a:t>S2</a:t>
            </a:r>
            <a:r>
              <a:rPr lang="zh-CN" altLang="en-US" b="1" dirty="0">
                <a:solidFill>
                  <a:srgbClr val="0000CC"/>
                </a:solidFill>
                <a:latin typeface="仿宋" panose="02010609060101010101" pitchFamily="49" charset="-122"/>
                <a:ea typeface="仿宋" panose="02010609060101010101" pitchFamily="49" charset="-122"/>
              </a:rPr>
              <a:t>中的子句比较和归结，得到第三层归结式，把这些归结式的集合记为</a:t>
            </a:r>
            <a:r>
              <a:rPr lang="en-US" altLang="zh-CN" b="1" dirty="0">
                <a:solidFill>
                  <a:srgbClr val="0000CC"/>
                </a:solidFill>
                <a:latin typeface="仿宋" panose="02010609060101010101" pitchFamily="49" charset="-122"/>
                <a:ea typeface="仿宋" panose="02010609060101010101" pitchFamily="49" charset="-122"/>
              </a:rPr>
              <a:t>S</a:t>
            </a:r>
            <a:r>
              <a:rPr lang="en-US" altLang="zh-CN" b="1" baseline="-25000" dirty="0">
                <a:solidFill>
                  <a:srgbClr val="0000CC"/>
                </a:solidFill>
                <a:latin typeface="仿宋" panose="02010609060101010101" pitchFamily="49" charset="-122"/>
                <a:ea typeface="仿宋" panose="02010609060101010101" pitchFamily="49" charset="-122"/>
              </a:rPr>
              <a:t>3</a:t>
            </a:r>
            <a:r>
              <a:rPr lang="en-US" altLang="zh-CN" b="1" dirty="0">
                <a:solidFill>
                  <a:srgbClr val="0000CC"/>
                </a:solidFill>
                <a:latin typeface="仿宋" panose="02010609060101010101" pitchFamily="49" charset="-122"/>
                <a:ea typeface="仿宋" panose="02010609060101010101" pitchFamily="49" charset="-122"/>
              </a:rPr>
              <a:t>;</a:t>
            </a:r>
            <a:endParaRPr lang="en-US" altLang="zh-CN" b="1" dirty="0">
              <a:solidFill>
                <a:srgbClr val="0000CC"/>
              </a:solidFill>
              <a:latin typeface="仿宋" panose="02010609060101010101" pitchFamily="49" charset="-122"/>
              <a:ea typeface="仿宋" panose="02010609060101010101" pitchFamily="49" charset="-122"/>
            </a:endParaRPr>
          </a:p>
          <a:p>
            <a:pPr marL="609600" lvl="0" indent="-609600" algn="just" eaLnBrk="1" hangingPunct="1">
              <a:lnSpc>
                <a:spcPct val="95000"/>
              </a:lnSpc>
            </a:pPr>
            <a:r>
              <a:rPr lang="zh-CN" altLang="en-US" b="1" dirty="0">
                <a:solidFill>
                  <a:srgbClr val="0000CC"/>
                </a:solidFill>
                <a:latin typeface="仿宋" panose="02010609060101010101" pitchFamily="49" charset="-122"/>
                <a:ea typeface="仿宋" panose="02010609060101010101" pitchFamily="49" charset="-122"/>
              </a:rPr>
              <a:t>如此继续，直到得出空子句或不能再继续归结为止。</a:t>
            </a:r>
            <a:endParaRPr lang="zh-CN" altLang="en-US" b="1" dirty="0">
              <a:solidFill>
                <a:srgbClr val="0000CC"/>
              </a:solidFill>
              <a:latin typeface="仿宋" panose="02010609060101010101" pitchFamily="49" charset="-122"/>
              <a:ea typeface="仿宋" panose="02010609060101010101" pitchFamily="49" charset="-122"/>
            </a:endParaRPr>
          </a:p>
        </p:txBody>
      </p:sp>
      <p:sp>
        <p:nvSpPr>
          <p:cNvPr id="251909" name="文本框 3"/>
          <p:cNvSpPr txBox="1"/>
          <p:nvPr/>
        </p:nvSpPr>
        <p:spPr>
          <a:xfrm>
            <a:off x="269875" y="990600"/>
            <a:ext cx="8531225" cy="8318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609600" lvl="0" indent="-609600" eaLnBrk="1" hangingPunct="1">
              <a:spcBef>
                <a:spcPct val="0"/>
              </a:spcBef>
              <a:buClrTx/>
              <a:buSzTx/>
              <a:buFontTx/>
              <a:buNone/>
            </a:pPr>
            <a:r>
              <a:rPr lang="en-US" altLang="zh-CN" sz="2400" b="1" dirty="0">
                <a:solidFill>
                  <a:srgbClr val="0000CC"/>
                </a:solidFill>
                <a:latin typeface="Arial" panose="020B0604020202020204" pitchFamily="34" charset="0"/>
                <a:ea typeface="宋体" panose="02010600030101010101" pitchFamily="2" charset="-122"/>
                <a:sym typeface="宋体" panose="02010600030101010101" pitchFamily="2" charset="-122"/>
              </a:rPr>
              <a:t>    </a:t>
            </a:r>
            <a:r>
              <a:rPr lang="zh-CN" altLang="en-US" sz="2400" b="1" dirty="0">
                <a:solidFill>
                  <a:srgbClr val="0000CC"/>
                </a:solidFill>
                <a:latin typeface="Arial" panose="020B0604020202020204" pitchFamily="34" charset="0"/>
                <a:ea typeface="宋体" panose="02010600030101010101" pitchFamily="2" charset="-122"/>
                <a:sym typeface="宋体" panose="02010600030101010101" pitchFamily="2" charset="-122"/>
              </a:rPr>
              <a:t>为了说明选择归结策略的重要性，在讨论各种常用的归结策</a:t>
            </a:r>
            <a:endParaRPr lang="zh-CN" altLang="en-US" sz="2400" b="1" dirty="0">
              <a:solidFill>
                <a:srgbClr val="0000CC"/>
              </a:solidFill>
              <a:latin typeface="Arial" panose="020B0604020202020204" pitchFamily="34" charset="0"/>
              <a:ea typeface="宋体" panose="02010600030101010101" pitchFamily="2" charset="-122"/>
              <a:sym typeface="宋体" panose="02010600030101010101" pitchFamily="2" charset="-122"/>
            </a:endParaRPr>
          </a:p>
          <a:p>
            <a:pPr marL="609600" lvl="0" indent="-609600" eaLnBrk="1" hangingPunct="1">
              <a:spcBef>
                <a:spcPct val="0"/>
              </a:spcBef>
              <a:buClrTx/>
              <a:buSzTx/>
              <a:buFontTx/>
              <a:buNone/>
            </a:pPr>
            <a:r>
              <a:rPr lang="zh-CN" altLang="en-US" sz="2400" b="1" dirty="0">
                <a:solidFill>
                  <a:srgbClr val="0000CC"/>
                </a:solidFill>
                <a:latin typeface="Arial" panose="020B0604020202020204" pitchFamily="34" charset="0"/>
                <a:ea typeface="宋体" panose="02010600030101010101" pitchFamily="2" charset="-122"/>
                <a:sym typeface="宋体" panose="02010600030101010101" pitchFamily="2" charset="-122"/>
              </a:rPr>
              <a:t>略之前，还是</a:t>
            </a:r>
            <a:r>
              <a:rPr lang="zh-CN" altLang="en-US" sz="2400" b="1" dirty="0">
                <a:solidFill>
                  <a:srgbClr val="008000"/>
                </a:solidFill>
                <a:latin typeface="Arial" panose="020B0604020202020204" pitchFamily="34" charset="0"/>
                <a:ea typeface="宋体" panose="02010600030101010101" pitchFamily="2" charset="-122"/>
                <a:sym typeface="宋体" panose="02010600030101010101" pitchFamily="2" charset="-122"/>
              </a:rPr>
              <a:t>先提一下广度优先策略</a:t>
            </a:r>
            <a:r>
              <a:rPr lang="zh-CN" altLang="en-US" sz="2400" b="1" dirty="0">
                <a:solidFill>
                  <a:srgbClr val="0000CC"/>
                </a:solidFill>
                <a:latin typeface="Arial" panose="020B0604020202020204" pitchFamily="34" charset="0"/>
                <a:ea typeface="宋体" panose="02010600030101010101" pitchFamily="2" charset="-122"/>
                <a:sym typeface="宋体" panose="02010600030101010101" pitchFamily="2" charset="-122"/>
              </a:rPr>
              <a:t>。</a:t>
            </a:r>
            <a:endParaRPr lang="zh-CN" altLang="en-US" sz="2400" b="1" dirty="0">
              <a:solidFill>
                <a:srgbClr val="0000CC"/>
              </a:solidFill>
              <a:latin typeface="Arial" panose="020B0604020202020204" pitchFamily="34" charset="0"/>
              <a:ea typeface="宋体" panose="02010600030101010101" pitchFamily="2" charset="-122"/>
              <a:sym typeface="宋体" panose="02010600030101010101" pitchFamily="2" charset="-122"/>
            </a:endParaRPr>
          </a:p>
        </p:txBody>
      </p:sp>
      <p:sp>
        <p:nvSpPr>
          <p:cNvPr id="251910" name="文本框 1"/>
          <p:cNvSpPr txBox="1"/>
          <p:nvPr/>
        </p:nvSpPr>
        <p:spPr>
          <a:xfrm>
            <a:off x="423863" y="1752600"/>
            <a:ext cx="5656262"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sz="2800" b="1" dirty="0">
                <a:solidFill>
                  <a:srgbClr val="0000CC"/>
                </a:solidFill>
                <a:latin typeface="Tahoma" panose="020B0604030504040204" pitchFamily="34" charset="0"/>
                <a:ea typeface="宋体" panose="02010600030101010101" pitchFamily="2" charset="-122"/>
              </a:rPr>
              <a:t>1. 宽度优先策略</a:t>
            </a:r>
            <a:endParaRPr lang="zh-CN" altLang="en-US" sz="2800" b="1" dirty="0">
              <a:latin typeface="Tahoma" panose="020B0604030504040204" pitchFamily="34" charset="0"/>
              <a:ea typeface="宋体" panose="02010600030101010101" pitchFamily="2" charset="-122"/>
            </a:endParaRPr>
          </a:p>
        </p:txBody>
      </p:sp>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0" name="Rectangle 2"/>
          <p:cNvSpPr>
            <a:spLocks noGrp="1"/>
          </p:cNvSpPr>
          <p:nvPr>
            <p:ph type="title"/>
          </p:nvPr>
        </p:nvSpPr>
        <p:spPr>
          <a:xfrm>
            <a:off x="301625" y="-76200"/>
            <a:ext cx="8534400" cy="758825"/>
          </a:xfrm>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3.7  </a:t>
            </a:r>
            <a:r>
              <a:rPr lang="zh-CN" altLang="en-US" sz="3600" kern="1200" dirty="0">
                <a:solidFill>
                  <a:srgbClr val="7B9899"/>
                </a:solidFill>
                <a:latin typeface="Times New Roman" panose="02020603050405020304" pitchFamily="18" charset="0"/>
                <a:ea typeface="黑体" panose="02010609060101010101" pitchFamily="49" charset="-122"/>
                <a:cs typeface="+mj-cs"/>
              </a:rPr>
              <a:t>归结策略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52931" name="灯片编号占位符 3"/>
          <p:cNvSpPr txBox="1">
            <a:spLocks noGrp="1"/>
          </p:cNvSpPr>
          <p:nvPr>
            <p:ph type="sldNum" sz="quarter" idx="4"/>
          </p:nvPr>
        </p:nvSpPr>
        <p:spPr>
          <a:noFill/>
          <a:ln>
            <a:noFill/>
          </a:ln>
        </p:spPr>
        <p:txBody>
          <a:bodyPr lIns="45720" rIns="45720" anchor="ctr" anchorCtr="0"/>
          <a:p>
            <a:pPr marL="0" indent="0" algn="ctr" eaLnBrk="1" hangingPunct="1">
              <a:spcBef>
                <a:spcPct val="0"/>
              </a:spcBef>
              <a:buClrTx/>
              <a:buSzTx/>
              <a:buFontTx/>
              <a:buNone/>
            </a:pPr>
            <a:fld id="{9A0DB2DC-4C9A-4742-B13C-FB6460FD3503}" type="slidenum">
              <a:rPr lang="ja-JP" altLang="en-US" sz="1600" kern="1200" dirty="0">
                <a:solidFill>
                  <a:srgbClr val="A50021"/>
                </a:solidFill>
                <a:latin typeface="Arial" panose="020B0604020202020204" pitchFamily="34" charset="0"/>
                <a:ea typeface="MS PGothic" panose="020B0600070205080204" pitchFamily="34" charset="-128"/>
                <a:cs typeface="+mn-cs"/>
              </a:rPr>
            </a:fld>
            <a:endParaRPr lang="ja-JP" altLang="en-US" sz="1600" kern="1200" dirty="0">
              <a:solidFill>
                <a:srgbClr val="A50021"/>
              </a:solidFill>
              <a:latin typeface="Arial" panose="020B0604020202020204" pitchFamily="34" charset="0"/>
              <a:ea typeface="MS PGothic" panose="020B0600070205080204" pitchFamily="34" charset="-128"/>
              <a:cs typeface="+mn-cs"/>
            </a:endParaRPr>
          </a:p>
        </p:txBody>
      </p:sp>
      <p:sp>
        <p:nvSpPr>
          <p:cNvPr id="252932" name="文本框 2"/>
          <p:cNvSpPr txBox="1"/>
          <p:nvPr/>
        </p:nvSpPr>
        <p:spPr>
          <a:xfrm>
            <a:off x="395605" y="1466850"/>
            <a:ext cx="8580755" cy="119888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609600" lvl="0" indent="-609600" algn="just" eaLnBrk="1" hangingPunct="1">
              <a:spcBef>
                <a:spcPct val="0"/>
              </a:spcBef>
              <a:buClrTx/>
              <a:buSzTx/>
              <a:buFontTx/>
              <a:buNone/>
            </a:pPr>
            <a:r>
              <a:rPr lang="zh-CN" altLang="en-US" sz="2400" b="1" dirty="0">
                <a:solidFill>
                  <a:srgbClr val="006600"/>
                </a:solidFill>
                <a:latin typeface="Times New Roman" panose="02020603050405020304" pitchFamily="18" charset="0"/>
                <a:ea typeface="宋体" panose="02010600030101010101" pitchFamily="2" charset="-122"/>
              </a:rPr>
              <a:t>例</a:t>
            </a:r>
            <a:r>
              <a:rPr lang="en-US" altLang="zh-CN" sz="2400" b="1" dirty="0">
                <a:solidFill>
                  <a:srgbClr val="006600"/>
                </a:solidFill>
                <a:latin typeface="Times New Roman" panose="02020603050405020304" pitchFamily="18" charset="0"/>
                <a:ea typeface="宋体" panose="02010600030101010101" pitchFamily="2" charset="-122"/>
              </a:rPr>
              <a:t>3.13 </a:t>
            </a:r>
            <a:r>
              <a:rPr lang="en-US" altLang="zh-CN" sz="2400" b="1" dirty="0">
                <a:solidFill>
                  <a:srgbClr val="0000CC"/>
                </a:solidFill>
                <a:latin typeface="Times New Roman" panose="02020603050405020304" pitchFamily="18" charset="0"/>
                <a:ea typeface="宋体" panose="02010600030101010101" pitchFamily="2" charset="-122"/>
              </a:rPr>
              <a:t> </a:t>
            </a:r>
            <a:r>
              <a:rPr lang="zh-CN" altLang="en-US" sz="2400" b="1" dirty="0">
                <a:solidFill>
                  <a:srgbClr val="0000CC"/>
                </a:solidFill>
                <a:latin typeface="Times New Roman" panose="02020603050405020304" pitchFamily="18" charset="0"/>
                <a:ea typeface="宋体" panose="02010600030101010101" pitchFamily="2" charset="-122"/>
              </a:rPr>
              <a:t>设有如下子句集：</a:t>
            </a:r>
            <a:endParaRPr lang="zh-CN" altLang="en-US" sz="2400" b="1" dirty="0">
              <a:solidFill>
                <a:srgbClr val="0000CC"/>
              </a:solidFill>
              <a:latin typeface="Times New Roman" panose="02020603050405020304" pitchFamily="18" charset="0"/>
              <a:ea typeface="宋体" panose="02010600030101010101" pitchFamily="2" charset="-122"/>
            </a:endParaRPr>
          </a:p>
          <a:p>
            <a:pPr marL="609600" lvl="0" indent="-609600" algn="just" eaLnBrk="1" hangingPunct="1">
              <a:spcBef>
                <a:spcPct val="0"/>
              </a:spcBef>
              <a:buClrTx/>
              <a:buSzTx/>
              <a:buFontTx/>
              <a:buNone/>
            </a:pPr>
            <a:r>
              <a:rPr lang="en-US" altLang="zh-CN" sz="2400" b="1" dirty="0">
                <a:solidFill>
                  <a:srgbClr val="0000CC"/>
                </a:solidFill>
                <a:latin typeface="Times New Roman" panose="02020603050405020304" pitchFamily="18" charset="0"/>
                <a:ea typeface="宋体" panose="02010600030101010101" pitchFamily="2" charset="-122"/>
              </a:rPr>
              <a:t>S={﹁I(x)∨R(x),  I(a), ﹁R(y)∨L(y), ﹁L(a) }</a:t>
            </a:r>
            <a:r>
              <a:rPr lang="zh-CN" altLang="en-US" sz="2400" b="1" dirty="0">
                <a:solidFill>
                  <a:srgbClr val="0000CC"/>
                </a:solidFill>
                <a:latin typeface="Times New Roman" panose="02020603050405020304" pitchFamily="18" charset="0"/>
                <a:ea typeface="宋体" panose="02010600030101010101" pitchFamily="2" charset="-122"/>
              </a:rPr>
              <a:t>，用宽度优先策略证明</a:t>
            </a:r>
            <a:r>
              <a:rPr lang="en-US" altLang="zh-CN" sz="2400" b="1" dirty="0">
                <a:solidFill>
                  <a:srgbClr val="0000CC"/>
                </a:solidFill>
                <a:latin typeface="Times New Roman" panose="02020603050405020304" pitchFamily="18" charset="0"/>
                <a:ea typeface="宋体" panose="02010600030101010101" pitchFamily="2" charset="-122"/>
              </a:rPr>
              <a:t>S</a:t>
            </a:r>
            <a:r>
              <a:rPr lang="zh-CN" altLang="en-US" sz="2400" b="1" dirty="0">
                <a:solidFill>
                  <a:srgbClr val="0000CC"/>
                </a:solidFill>
                <a:latin typeface="Times New Roman" panose="02020603050405020304" pitchFamily="18" charset="0"/>
                <a:ea typeface="宋体" panose="02010600030101010101" pitchFamily="2" charset="-122"/>
              </a:rPr>
              <a:t>为不可满足。宽度优先策略的归结树如下：</a:t>
            </a:r>
            <a:endParaRPr lang="zh-CN" altLang="en-US" sz="2400" b="1" dirty="0">
              <a:solidFill>
                <a:srgbClr val="0000CC"/>
              </a:solidFill>
              <a:latin typeface="Times New Roman" panose="02020603050405020304" pitchFamily="18" charset="0"/>
              <a:ea typeface="宋体" panose="02010600030101010101" pitchFamily="2" charset="-122"/>
            </a:endParaRPr>
          </a:p>
        </p:txBody>
      </p:sp>
      <p:sp>
        <p:nvSpPr>
          <p:cNvPr id="252933" name="Text Box 4"/>
          <p:cNvSpPr txBox="1"/>
          <p:nvPr/>
        </p:nvSpPr>
        <p:spPr>
          <a:xfrm>
            <a:off x="1116013" y="2895600"/>
            <a:ext cx="17033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 I(x)∨R(x)</a:t>
            </a:r>
            <a:endParaRPr lang="en-US" altLang="zh-CN" sz="1800" b="1" dirty="0">
              <a:latin typeface="Tahoma" panose="020B0604030504040204" pitchFamily="34" charset="0"/>
              <a:ea typeface="宋体" panose="02010600030101010101" pitchFamily="2" charset="-122"/>
            </a:endParaRPr>
          </a:p>
        </p:txBody>
      </p:sp>
      <p:sp>
        <p:nvSpPr>
          <p:cNvPr id="252934" name="Text Box 5"/>
          <p:cNvSpPr txBox="1"/>
          <p:nvPr/>
        </p:nvSpPr>
        <p:spPr>
          <a:xfrm>
            <a:off x="3419475" y="2895600"/>
            <a:ext cx="5762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I(a)</a:t>
            </a:r>
            <a:endParaRPr lang="en-US" altLang="zh-CN" sz="1800" b="1" dirty="0">
              <a:latin typeface="Tahoma" panose="020B0604030504040204" pitchFamily="34" charset="0"/>
              <a:ea typeface="宋体" panose="02010600030101010101" pitchFamily="2" charset="-122"/>
            </a:endParaRPr>
          </a:p>
        </p:txBody>
      </p:sp>
      <p:sp>
        <p:nvSpPr>
          <p:cNvPr id="252935" name="Text Box 6"/>
          <p:cNvSpPr txBox="1"/>
          <p:nvPr/>
        </p:nvSpPr>
        <p:spPr>
          <a:xfrm>
            <a:off x="4716463" y="2895600"/>
            <a:ext cx="18002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﹁R(y)∨L(y)</a:t>
            </a:r>
            <a:endParaRPr lang="en-US" altLang="zh-CN" sz="1800" b="1" dirty="0">
              <a:latin typeface="Tahoma" panose="020B0604030504040204" pitchFamily="34" charset="0"/>
              <a:ea typeface="宋体" panose="02010600030101010101" pitchFamily="2" charset="-122"/>
            </a:endParaRPr>
          </a:p>
        </p:txBody>
      </p:sp>
      <p:sp>
        <p:nvSpPr>
          <p:cNvPr id="252936" name="Text Box 7"/>
          <p:cNvSpPr txBox="1"/>
          <p:nvPr/>
        </p:nvSpPr>
        <p:spPr>
          <a:xfrm>
            <a:off x="7092950" y="2895600"/>
            <a:ext cx="935038"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﹁L(a)</a:t>
            </a:r>
            <a:endParaRPr lang="en-US" altLang="zh-CN" sz="1800" b="1" dirty="0">
              <a:latin typeface="Tahoma" panose="020B0604030504040204" pitchFamily="34" charset="0"/>
              <a:ea typeface="宋体" panose="02010600030101010101" pitchFamily="2" charset="-122"/>
            </a:endParaRPr>
          </a:p>
        </p:txBody>
      </p:sp>
      <p:sp>
        <p:nvSpPr>
          <p:cNvPr id="252937" name="Text Box 8"/>
          <p:cNvSpPr txBox="1"/>
          <p:nvPr/>
        </p:nvSpPr>
        <p:spPr>
          <a:xfrm>
            <a:off x="1476375" y="4276725"/>
            <a:ext cx="865188"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R(a)</a:t>
            </a:r>
            <a:endParaRPr lang="en-US" altLang="zh-CN" sz="1800" b="1" dirty="0">
              <a:latin typeface="Tahoma" panose="020B0604030504040204" pitchFamily="34" charset="0"/>
              <a:ea typeface="宋体" panose="02010600030101010101" pitchFamily="2" charset="-122"/>
            </a:endParaRPr>
          </a:p>
        </p:txBody>
      </p:sp>
      <p:sp>
        <p:nvSpPr>
          <p:cNvPr id="252938" name="Text Box 9"/>
          <p:cNvSpPr txBox="1"/>
          <p:nvPr/>
        </p:nvSpPr>
        <p:spPr>
          <a:xfrm>
            <a:off x="4643438" y="4276725"/>
            <a:ext cx="18002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﹁I(x) ∨L(x)</a:t>
            </a:r>
            <a:endParaRPr lang="en-US" altLang="zh-CN" sz="1800" b="1" dirty="0">
              <a:latin typeface="Tahoma" panose="020B0604030504040204" pitchFamily="34" charset="0"/>
              <a:ea typeface="宋体" panose="02010600030101010101" pitchFamily="2" charset="-122"/>
            </a:endParaRPr>
          </a:p>
        </p:txBody>
      </p:sp>
      <p:sp>
        <p:nvSpPr>
          <p:cNvPr id="252939" name="Text Box 10"/>
          <p:cNvSpPr txBox="1"/>
          <p:nvPr/>
        </p:nvSpPr>
        <p:spPr>
          <a:xfrm>
            <a:off x="7085965" y="4276725"/>
            <a:ext cx="10080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﹁R(a)</a:t>
            </a:r>
            <a:endParaRPr lang="en-US" altLang="zh-CN" sz="1800" b="1" dirty="0">
              <a:latin typeface="Tahoma" panose="020B0604030504040204" pitchFamily="34" charset="0"/>
              <a:ea typeface="宋体" panose="02010600030101010101" pitchFamily="2" charset="-122"/>
            </a:endParaRPr>
          </a:p>
        </p:txBody>
      </p:sp>
      <p:sp>
        <p:nvSpPr>
          <p:cNvPr id="252940" name="Text Box 11"/>
          <p:cNvSpPr txBox="1"/>
          <p:nvPr/>
        </p:nvSpPr>
        <p:spPr>
          <a:xfrm>
            <a:off x="1763713" y="5716588"/>
            <a:ext cx="86360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L(a)</a:t>
            </a:r>
            <a:endParaRPr lang="en-US" altLang="zh-CN" sz="1800" b="1" dirty="0">
              <a:latin typeface="Tahoma" panose="020B0604030504040204" pitchFamily="34" charset="0"/>
              <a:ea typeface="宋体" panose="02010600030101010101" pitchFamily="2" charset="-122"/>
            </a:endParaRPr>
          </a:p>
        </p:txBody>
      </p:sp>
      <p:sp>
        <p:nvSpPr>
          <p:cNvPr id="252941" name="Text Box 12"/>
          <p:cNvSpPr txBox="1"/>
          <p:nvPr/>
        </p:nvSpPr>
        <p:spPr>
          <a:xfrm>
            <a:off x="3203575" y="5716588"/>
            <a:ext cx="9366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L(a)</a:t>
            </a:r>
            <a:endParaRPr lang="en-US" altLang="zh-CN" sz="1800" b="1" dirty="0">
              <a:latin typeface="Tahoma" panose="020B0604030504040204" pitchFamily="34" charset="0"/>
              <a:ea typeface="宋体" panose="02010600030101010101" pitchFamily="2" charset="-122"/>
            </a:endParaRPr>
          </a:p>
        </p:txBody>
      </p:sp>
      <p:sp>
        <p:nvSpPr>
          <p:cNvPr id="252942" name="Text Box 13"/>
          <p:cNvSpPr txBox="1"/>
          <p:nvPr/>
        </p:nvSpPr>
        <p:spPr>
          <a:xfrm>
            <a:off x="4356100" y="5716588"/>
            <a:ext cx="9366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﹁I(a)</a:t>
            </a:r>
            <a:endParaRPr lang="en-US" altLang="zh-CN" sz="1800" b="1" dirty="0">
              <a:latin typeface="Tahoma" panose="020B0604030504040204" pitchFamily="34" charset="0"/>
              <a:ea typeface="宋体" panose="02010600030101010101" pitchFamily="2" charset="-122"/>
            </a:endParaRPr>
          </a:p>
        </p:txBody>
      </p:sp>
      <p:sp>
        <p:nvSpPr>
          <p:cNvPr id="252943" name="Text Box 14"/>
          <p:cNvSpPr txBox="1"/>
          <p:nvPr/>
        </p:nvSpPr>
        <p:spPr>
          <a:xfrm>
            <a:off x="5651500" y="5645150"/>
            <a:ext cx="9366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﹁I(a)</a:t>
            </a:r>
            <a:endParaRPr lang="en-US" altLang="zh-CN" sz="1800" b="1" dirty="0">
              <a:latin typeface="Tahoma" panose="020B0604030504040204" pitchFamily="34" charset="0"/>
              <a:ea typeface="宋体" panose="02010600030101010101" pitchFamily="2" charset="-122"/>
            </a:endParaRPr>
          </a:p>
        </p:txBody>
      </p:sp>
      <p:sp>
        <p:nvSpPr>
          <p:cNvPr id="252944" name="Text Box 15"/>
          <p:cNvSpPr txBox="1"/>
          <p:nvPr/>
        </p:nvSpPr>
        <p:spPr>
          <a:xfrm>
            <a:off x="7308850" y="5645150"/>
            <a:ext cx="935038"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NIL</a:t>
            </a:r>
            <a:endParaRPr lang="en-US" altLang="zh-CN" sz="1800" b="1" dirty="0">
              <a:latin typeface="Tahoma" panose="020B0604030504040204" pitchFamily="34" charset="0"/>
              <a:ea typeface="宋体" panose="02010600030101010101" pitchFamily="2" charset="-122"/>
            </a:endParaRPr>
          </a:p>
        </p:txBody>
      </p:sp>
      <p:sp>
        <p:nvSpPr>
          <p:cNvPr id="252945" name="Line 16"/>
          <p:cNvSpPr/>
          <p:nvPr/>
        </p:nvSpPr>
        <p:spPr>
          <a:xfrm flipH="1">
            <a:off x="1774825" y="3322320"/>
            <a:ext cx="76200" cy="954405"/>
          </a:xfrm>
          <a:custGeom>
            <a:avLst/>
            <a:gdLst/>
            <a:ahLst/>
            <a:cxnLst>
              <a:cxn ang="0">
                <a:pos x="0" y="0"/>
              </a:cxn>
              <a:cxn ang="0">
                <a:pos x="2147483646" y="2147483646"/>
              </a:cxn>
            </a:cxnLst>
            <a:pathLst>
              <a:path w="5" h="414">
                <a:moveTo>
                  <a:pt x="0" y="0"/>
                </a:moveTo>
                <a:lnTo>
                  <a:pt x="5" y="414"/>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2946" name="Line 17"/>
          <p:cNvSpPr/>
          <p:nvPr/>
        </p:nvSpPr>
        <p:spPr>
          <a:xfrm>
            <a:off x="1828165" y="3368675"/>
            <a:ext cx="1821815" cy="897255"/>
          </a:xfrm>
          <a:custGeom>
            <a:avLst/>
            <a:gdLst/>
            <a:ahLst/>
            <a:cxnLst>
              <a:cxn ang="0">
                <a:pos x="2147483646" y="0"/>
              </a:cxn>
              <a:cxn ang="0">
                <a:pos x="0" y="2147483646"/>
              </a:cxn>
            </a:cxnLst>
            <a:pathLst>
              <a:path w="1085" h="430">
                <a:moveTo>
                  <a:pt x="1085" y="0"/>
                </a:moveTo>
                <a:lnTo>
                  <a:pt x="0" y="430"/>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2947" name="Line 18"/>
          <p:cNvSpPr/>
          <p:nvPr/>
        </p:nvSpPr>
        <p:spPr>
          <a:xfrm>
            <a:off x="1885950" y="3309620"/>
            <a:ext cx="3622675" cy="960120"/>
          </a:xfrm>
          <a:prstGeom prst="line">
            <a:avLst/>
          </a:prstGeom>
          <a:ln w="9525" cap="flat" cmpd="sng">
            <a:solidFill>
              <a:schemeClr val="tx1"/>
            </a:solidFill>
            <a:prstDash val="solid"/>
            <a:headEnd type="none" w="med" len="med"/>
            <a:tailEnd type="none" w="med" len="med"/>
          </a:ln>
        </p:spPr>
      </p:sp>
      <p:sp>
        <p:nvSpPr>
          <p:cNvPr id="252948" name="Line 19"/>
          <p:cNvSpPr/>
          <p:nvPr/>
        </p:nvSpPr>
        <p:spPr>
          <a:xfrm flipH="1">
            <a:off x="5478780" y="3354070"/>
            <a:ext cx="76200" cy="897255"/>
          </a:xfrm>
          <a:custGeom>
            <a:avLst/>
            <a:gdLst/>
            <a:ahLst/>
            <a:cxnLst>
              <a:cxn ang="0">
                <a:pos x="0" y="0"/>
              </a:cxn>
              <a:cxn ang="0">
                <a:pos x="2147483646" y="2147483646"/>
              </a:cxn>
            </a:cxnLst>
            <a:pathLst>
              <a:path w="7" h="468">
                <a:moveTo>
                  <a:pt x="0" y="0"/>
                </a:moveTo>
                <a:lnTo>
                  <a:pt x="7" y="468"/>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2949" name="Line 20"/>
          <p:cNvSpPr/>
          <p:nvPr/>
        </p:nvSpPr>
        <p:spPr>
          <a:xfrm>
            <a:off x="5543550" y="3327400"/>
            <a:ext cx="2052955" cy="949325"/>
          </a:xfrm>
          <a:custGeom>
            <a:avLst/>
            <a:gdLst/>
            <a:ahLst/>
            <a:cxnLst>
              <a:cxn ang="0">
                <a:pos x="0" y="0"/>
              </a:cxn>
              <a:cxn ang="0">
                <a:pos x="2147483646" y="2147483646"/>
              </a:cxn>
            </a:cxnLst>
            <a:pathLst>
              <a:path w="1279" h="430">
                <a:moveTo>
                  <a:pt x="0" y="0"/>
                </a:moveTo>
                <a:lnTo>
                  <a:pt x="1279" y="430"/>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2950" name="Line 21"/>
          <p:cNvSpPr/>
          <p:nvPr/>
        </p:nvSpPr>
        <p:spPr>
          <a:xfrm flipH="1">
            <a:off x="7586345" y="3302000"/>
            <a:ext cx="10160" cy="949325"/>
          </a:xfrm>
          <a:prstGeom prst="line">
            <a:avLst/>
          </a:prstGeom>
          <a:ln w="9525" cap="flat" cmpd="sng">
            <a:solidFill>
              <a:schemeClr val="tx1"/>
            </a:solidFill>
            <a:prstDash val="solid"/>
            <a:headEnd type="none" w="med" len="med"/>
            <a:tailEnd type="none" w="med" len="med"/>
          </a:ln>
        </p:spPr>
      </p:sp>
      <p:sp>
        <p:nvSpPr>
          <p:cNvPr id="252951" name="Line 22"/>
          <p:cNvSpPr/>
          <p:nvPr/>
        </p:nvSpPr>
        <p:spPr>
          <a:xfrm>
            <a:off x="1835150" y="4637088"/>
            <a:ext cx="288925" cy="10795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2" name="Line 23"/>
          <p:cNvSpPr/>
          <p:nvPr/>
        </p:nvSpPr>
        <p:spPr>
          <a:xfrm>
            <a:off x="2195830" y="3329305"/>
            <a:ext cx="3333750" cy="2387600"/>
          </a:xfrm>
          <a:custGeom>
            <a:avLst/>
            <a:gdLst/>
            <a:ahLst/>
            <a:cxnLst>
              <a:cxn ang="0">
                <a:pos x="2147483646" y="0"/>
              </a:cxn>
              <a:cxn ang="0">
                <a:pos x="0" y="2147483646"/>
              </a:cxn>
            </a:cxnLst>
            <a:pathLst>
              <a:path w="2023" h="1329">
                <a:moveTo>
                  <a:pt x="2023" y="0"/>
                </a:moveTo>
                <a:lnTo>
                  <a:pt x="0" y="1329"/>
                </a:ln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252953" name="Line 24"/>
          <p:cNvSpPr/>
          <p:nvPr/>
        </p:nvSpPr>
        <p:spPr>
          <a:xfrm flipH="1">
            <a:off x="3621405" y="3368675"/>
            <a:ext cx="13970" cy="234823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4" name="Line 25"/>
          <p:cNvSpPr/>
          <p:nvPr/>
        </p:nvSpPr>
        <p:spPr>
          <a:xfrm flipH="1">
            <a:off x="3635375" y="4708525"/>
            <a:ext cx="1872615" cy="100838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5" name="Line 26"/>
          <p:cNvSpPr/>
          <p:nvPr/>
        </p:nvSpPr>
        <p:spPr>
          <a:xfrm>
            <a:off x="1869440" y="3304540"/>
            <a:ext cx="2847340" cy="2412365"/>
          </a:xfrm>
          <a:custGeom>
            <a:avLst/>
            <a:gdLst/>
            <a:ahLst/>
            <a:cxnLst>
              <a:cxn ang="0">
                <a:pos x="0" y="0"/>
              </a:cxn>
              <a:cxn ang="0">
                <a:pos x="2147483646" y="2147483646"/>
              </a:cxn>
            </a:cxnLst>
            <a:pathLst>
              <a:path w="1819" h="1329">
                <a:moveTo>
                  <a:pt x="0" y="0"/>
                </a:moveTo>
                <a:lnTo>
                  <a:pt x="1819" y="1329"/>
                </a:ln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252956" name="Line 27"/>
          <p:cNvSpPr/>
          <p:nvPr/>
        </p:nvSpPr>
        <p:spPr>
          <a:xfrm flipH="1">
            <a:off x="4859338" y="4708525"/>
            <a:ext cx="2736850" cy="100806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7" name="Line 28"/>
          <p:cNvSpPr/>
          <p:nvPr/>
        </p:nvSpPr>
        <p:spPr>
          <a:xfrm>
            <a:off x="5543550" y="4728210"/>
            <a:ext cx="541655" cy="92773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8" name="Line 29"/>
          <p:cNvSpPr/>
          <p:nvPr/>
        </p:nvSpPr>
        <p:spPr>
          <a:xfrm>
            <a:off x="1835150" y="4708525"/>
            <a:ext cx="5832475" cy="9366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sp>
      <p:sp>
        <p:nvSpPr>
          <p:cNvPr id="252959" name="Line 30"/>
          <p:cNvSpPr/>
          <p:nvPr/>
        </p:nvSpPr>
        <p:spPr>
          <a:xfrm flipH="1">
            <a:off x="7660640" y="4683125"/>
            <a:ext cx="76200" cy="925830"/>
          </a:xfrm>
          <a:custGeom>
            <a:avLst/>
            <a:gdLst/>
            <a:ahLst/>
            <a:cxnLst>
              <a:cxn ang="0">
                <a:pos x="0" y="0"/>
              </a:cxn>
              <a:cxn ang="0">
                <a:pos x="2147483646" y="2147483646"/>
              </a:cxn>
            </a:cxnLst>
            <a:pathLst>
              <a:path w="37" h="558">
                <a:moveTo>
                  <a:pt x="0" y="0"/>
                </a:moveTo>
                <a:lnTo>
                  <a:pt x="37" y="558"/>
                </a:ln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252960" name="Text Box 31"/>
          <p:cNvSpPr txBox="1"/>
          <p:nvPr/>
        </p:nvSpPr>
        <p:spPr>
          <a:xfrm>
            <a:off x="380683" y="2924493"/>
            <a:ext cx="576262"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S</a:t>
            </a:r>
            <a:endParaRPr lang="en-US" altLang="zh-CN" sz="1800" b="1" dirty="0">
              <a:latin typeface="Tahoma" panose="020B0604030504040204" pitchFamily="34" charset="0"/>
              <a:ea typeface="宋体" panose="02010600030101010101" pitchFamily="2" charset="-122"/>
            </a:endParaRPr>
          </a:p>
        </p:txBody>
      </p:sp>
      <p:sp>
        <p:nvSpPr>
          <p:cNvPr id="252961" name="Text Box 32"/>
          <p:cNvSpPr txBox="1"/>
          <p:nvPr/>
        </p:nvSpPr>
        <p:spPr>
          <a:xfrm>
            <a:off x="468313" y="4276725"/>
            <a:ext cx="576262"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S1</a:t>
            </a:r>
            <a:endParaRPr lang="en-US" altLang="zh-CN" sz="1800" b="1" dirty="0">
              <a:latin typeface="Tahoma" panose="020B0604030504040204" pitchFamily="34" charset="0"/>
              <a:ea typeface="宋体" panose="02010600030101010101" pitchFamily="2" charset="-122"/>
            </a:endParaRPr>
          </a:p>
        </p:txBody>
      </p:sp>
      <p:sp>
        <p:nvSpPr>
          <p:cNvPr id="252962" name="Text Box 33"/>
          <p:cNvSpPr txBox="1"/>
          <p:nvPr/>
        </p:nvSpPr>
        <p:spPr>
          <a:xfrm>
            <a:off x="468313" y="5716588"/>
            <a:ext cx="647700"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S2</a:t>
            </a:r>
            <a:endParaRPr lang="en-US" altLang="zh-CN" sz="1800" b="1" dirty="0">
              <a:latin typeface="Tahoma" panose="020B0604030504040204" pitchFamily="34" charset="0"/>
              <a:ea typeface="宋体" panose="02010600030101010101" pitchFamily="2" charset="-122"/>
            </a:endParaRPr>
          </a:p>
        </p:txBody>
      </p:sp>
      <p:sp>
        <p:nvSpPr>
          <p:cNvPr id="252963" name="Line 34"/>
          <p:cNvSpPr/>
          <p:nvPr/>
        </p:nvSpPr>
        <p:spPr>
          <a:xfrm>
            <a:off x="6171565" y="3324225"/>
            <a:ext cx="1442720" cy="2292350"/>
          </a:xfrm>
          <a:custGeom>
            <a:avLst/>
            <a:gdLst/>
            <a:ahLst/>
            <a:cxnLst>
              <a:cxn ang="0">
                <a:pos x="2147483646" y="0"/>
              </a:cxn>
              <a:cxn ang="0">
                <a:pos x="0" y="2147483646"/>
              </a:cxn>
            </a:cxnLst>
            <a:pathLst>
              <a:path w="862" h="1273">
                <a:moveTo>
                  <a:pt x="862" y="0"/>
                </a:moveTo>
                <a:lnTo>
                  <a:pt x="0" y="1273"/>
                </a:ln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252964" name="文本框 1"/>
          <p:cNvSpPr txBox="1"/>
          <p:nvPr/>
        </p:nvSpPr>
        <p:spPr>
          <a:xfrm>
            <a:off x="130175" y="641350"/>
            <a:ext cx="5656263"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sz="2800" b="1" dirty="0">
                <a:solidFill>
                  <a:srgbClr val="0000CC"/>
                </a:solidFill>
                <a:latin typeface="Tahoma" panose="020B0604030504040204" pitchFamily="34" charset="0"/>
                <a:ea typeface="宋体" panose="02010600030101010101" pitchFamily="2" charset="-122"/>
              </a:rPr>
              <a:t>1. 宽度优先策略</a:t>
            </a:r>
            <a:endParaRPr lang="zh-CN" altLang="en-US" sz="2800" b="1" dirty="0">
              <a:latin typeface="Tahom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9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29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29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29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29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29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29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29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29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29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29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29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29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29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29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29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29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29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29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29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29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29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295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295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29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52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45" grpId="0" animBg="1"/>
      <p:bldP spid="252946" grpId="0" animBg="1"/>
      <p:bldP spid="252945" grpId="1" animBg="1"/>
      <p:bldP spid="252946" grpId="1" animBg="1"/>
      <p:bldP spid="252937" grpId="0" animBg="1"/>
      <p:bldP spid="252937" grpId="1" animBg="1"/>
      <p:bldP spid="252948" grpId="0" animBg="1"/>
      <p:bldP spid="252948" grpId="1" animBg="1"/>
      <p:bldP spid="252938" grpId="0" animBg="1"/>
      <p:bldP spid="252938" grpId="1" animBg="1"/>
      <p:bldP spid="252949" grpId="0" animBg="1"/>
      <p:bldP spid="252939" grpId="0" animBg="1"/>
      <p:bldP spid="252949" grpId="1" animBg="1"/>
      <p:bldP spid="252939" grpId="1" animBg="1"/>
      <p:bldP spid="252961" grpId="0"/>
      <p:bldP spid="252961" grpId="1"/>
      <p:bldP spid="252955" grpId="0" animBg="1"/>
      <p:bldP spid="252942" grpId="0" animBg="1"/>
      <p:bldP spid="252955" grpId="1" animBg="1"/>
      <p:bldP spid="252942" grpId="1" animBg="1"/>
      <p:bldP spid="252941" grpId="0" animBg="1"/>
      <p:bldP spid="252941" grpId="1" animBg="1"/>
      <p:bldP spid="252952" grpId="0" animBg="1"/>
      <p:bldP spid="252940" grpId="0" animBg="1"/>
      <p:bldP spid="252952" grpId="1" animBg="1"/>
      <p:bldP spid="252940" grpId="1" animBg="1"/>
      <p:bldP spid="252963" grpId="0" animBg="1"/>
      <p:bldP spid="252943" grpId="0" animBg="1"/>
      <p:bldP spid="252963" grpId="1" animBg="1"/>
      <p:bldP spid="252943" grpId="1" animBg="1"/>
      <p:bldP spid="252959" grpId="0" animBg="1"/>
      <p:bldP spid="252944" grpId="0" animBg="1"/>
      <p:bldP spid="252959" grpId="1" animBg="1"/>
      <p:bldP spid="252944" grpId="1" animBg="1"/>
      <p:bldP spid="252962" grpId="0"/>
      <p:bldP spid="252962"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4"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3.7  </a:t>
            </a:r>
            <a:r>
              <a:rPr lang="zh-CN" altLang="en-US" sz="3600" kern="1200" dirty="0">
                <a:solidFill>
                  <a:srgbClr val="7B9899"/>
                </a:solidFill>
                <a:latin typeface="Times New Roman" panose="02020603050405020304" pitchFamily="18" charset="0"/>
                <a:ea typeface="黑体" panose="02010609060101010101" pitchFamily="49" charset="-122"/>
                <a:cs typeface="+mj-cs"/>
              </a:rPr>
              <a:t>归结策略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63172" name="Rectangle 3"/>
          <p:cNvSpPr>
            <a:spLocks noGrp="1" noChangeArrowheads="1"/>
          </p:cNvSpPr>
          <p:nvPr>
            <p:ph sz="quarter" idx="1"/>
          </p:nvPr>
        </p:nvSpPr>
        <p:spPr>
          <a:xfrm>
            <a:off x="301625" y="1527175"/>
            <a:ext cx="8504238" cy="4949825"/>
          </a:xfrm>
        </p:spPr>
        <p:txBody>
          <a:bodyPr vert="horz" wrap="square" lIns="91440" tIns="45720" rIns="91440" bIns="45720" numCol="1" anchor="t" anchorCtr="0" compatLnSpc="1">
            <a:normAutofit fontScale="92500" lnSpcReduction="10000"/>
          </a:bodyPr>
          <a:lstStyle/>
          <a:p>
            <a:pPr marL="274320" marR="0" lvl="0" indent="-274320" algn="l" defTabSz="914400" rtl="0" eaLnBrk="1" fontAlgn="auto" latinLnBrk="0" hangingPunct="1">
              <a:lnSpc>
                <a:spcPct val="110000"/>
              </a:lnSpc>
              <a:spcBef>
                <a:spcPct val="20000"/>
              </a:spcBef>
              <a:spcAft>
                <a:spcPts val="0"/>
              </a:spcAft>
              <a:buClr>
                <a:schemeClr val="accent1"/>
              </a:buClr>
              <a:buSzPct val="85000"/>
              <a:buFont typeface="Wingdings 2" panose="05020102010507070707"/>
              <a:buChar char=""/>
              <a:defRPr/>
            </a:pPr>
            <a:r>
              <a:rPr kumimoji="0" lang="en-US" altLang="zh-CN" sz="20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a:t>
            </a:r>
            <a:r>
              <a:rPr kumimoji="0" lang="zh-CN" altLang="en-US" sz="2200" b="1" i="0" u="none" strike="noStrike" kern="1200" cap="none" spc="0" normalizeH="0" baseline="0" noProof="0" dirty="0" smtClean="0">
                <a:ln>
                  <a:noFill/>
                </a:ln>
                <a:solidFill>
                  <a:srgbClr val="FF0000"/>
                </a:solidFill>
                <a:effectLst/>
                <a:uLnTx/>
                <a:uFillTx/>
                <a:latin typeface="仿宋" panose="02010609060101010101" pitchFamily="49" charset="-122"/>
                <a:ea typeface="仿宋" panose="02010609060101010101" pitchFamily="49" charset="-122"/>
                <a:cs typeface="+mn-cs"/>
              </a:rPr>
              <a:t>主要想法：</a:t>
            </a: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归结过程在寻找可归结子句时，子句集中的子句越多，需要付出的代价就会越大。如果在归结时能把子句集中无用的子句删除掉，这就会缩小搜索范围，减少比较次数，从而提高归结效率。</a:t>
            </a:r>
            <a:endPar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10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a:t>
            </a:r>
            <a:r>
              <a:rPr kumimoji="0" lang="zh-CN" altLang="en-US" sz="2200" b="1" i="0" u="none" strike="noStrike" kern="1200" cap="none" spc="0" normalizeH="0" baseline="0" noProof="0" dirty="0" smtClean="0">
                <a:ln>
                  <a:noFill/>
                </a:ln>
                <a:solidFill>
                  <a:srgbClr val="008000"/>
                </a:solidFill>
                <a:effectLst/>
                <a:uLnTx/>
                <a:uFillTx/>
                <a:latin typeface="仿宋" panose="02010609060101010101" pitchFamily="49" charset="-122"/>
                <a:ea typeface="仿宋" panose="02010609060101010101" pitchFamily="49" charset="-122"/>
                <a:cs typeface="+mn-cs"/>
              </a:rPr>
              <a:t>常用的删除方法有以下几种（纯文字、重言式、包孕）</a:t>
            </a:r>
            <a:endParaRPr kumimoji="0" lang="zh-CN" altLang="en-US" sz="2200" b="1" i="0" u="none" strike="noStrike" kern="1200" cap="none" spc="0" normalizeH="0" baseline="0" noProof="0" dirty="0" smtClean="0">
              <a:ln>
                <a:noFill/>
              </a:ln>
              <a:solidFill>
                <a:srgbClr val="008000"/>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10000"/>
              </a:lnSpc>
              <a:spcBef>
                <a:spcPct val="20000"/>
              </a:spcBef>
              <a:spcAft>
                <a:spcPts val="0"/>
              </a:spcAft>
              <a:buClr>
                <a:schemeClr val="accent1"/>
              </a:buClr>
              <a:buSzPct val="85000"/>
              <a:buFont typeface="Wingdings 2" panose="05020102010507070707"/>
              <a:buChar char=""/>
              <a:defRPr/>
            </a:pPr>
            <a:r>
              <a:rPr kumimoji="0" lang="zh-CN" altLang="en-US" sz="2800" b="1" i="0" u="none" strike="noStrike" kern="1200" cap="none" spc="0" normalizeH="0" baseline="0" noProof="0" dirty="0" smtClean="0">
                <a:ln>
                  <a:noFill/>
                </a:ln>
                <a:solidFill>
                  <a:srgbClr val="A50021"/>
                </a:solidFill>
                <a:effectLst/>
                <a:uLnTx/>
                <a:uFillTx/>
                <a:latin typeface="仿宋" panose="02010609060101010101" pitchFamily="49" charset="-122"/>
                <a:ea typeface="仿宋" panose="02010609060101010101" pitchFamily="49" charset="-122"/>
                <a:cs typeface="+mn-cs"/>
              </a:rPr>
              <a:t>纯文字删除法</a:t>
            </a:r>
            <a:endParaRPr kumimoji="0" lang="zh-CN" altLang="en-US" sz="2800" b="1" i="0" u="none" strike="noStrike" kern="1200" cap="none" spc="0" normalizeH="0" baseline="0" noProof="0" dirty="0" smtClean="0">
              <a:ln>
                <a:noFill/>
              </a:ln>
              <a:solidFill>
                <a:srgbClr val="A5002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10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如果某文字</a:t>
            </a:r>
            <a:r>
              <a:rPr kumimoji="0" lang="en-US" altLang="zh-CN"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L</a:t>
            </a: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在子句集中不存在可与其互补的文字</a:t>
            </a:r>
            <a:r>
              <a:rPr kumimoji="0" lang="en-US" altLang="zh-CN"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﹁L</a:t>
            </a: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，则称该文字为</a:t>
            </a:r>
            <a:r>
              <a:rPr kumimoji="0" lang="zh-CN" altLang="en-US" sz="2200" b="1" i="0" u="none" strike="noStrike" kern="1200" cap="none" spc="0" normalizeH="0" baseline="0" noProof="0" dirty="0" smtClean="0">
                <a:ln>
                  <a:noFill/>
                </a:ln>
                <a:solidFill>
                  <a:srgbClr val="008000"/>
                </a:solidFill>
                <a:effectLst/>
                <a:uLnTx/>
                <a:uFillTx/>
                <a:latin typeface="仿宋" panose="02010609060101010101" pitchFamily="49" charset="-122"/>
                <a:ea typeface="仿宋" panose="02010609060101010101" pitchFamily="49" charset="-122"/>
                <a:cs typeface="+mn-cs"/>
              </a:rPr>
              <a:t>纯文字</a:t>
            </a: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a:t>
            </a:r>
            <a:endPar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10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在归结过程中，纯文字不可能被消除，用包含纯文字的子句进行归结也不可能得到空子句，</a:t>
            </a:r>
            <a:r>
              <a:rPr kumimoji="0" lang="zh-CN" altLang="en-US" sz="2200" b="1" i="0" u="none" strike="noStrike" kern="1200" cap="none" spc="0" normalizeH="0" baseline="0" noProof="0" dirty="0" smtClean="0">
                <a:ln>
                  <a:noFill/>
                </a:ln>
                <a:solidFill>
                  <a:srgbClr val="FF0000"/>
                </a:solidFill>
                <a:effectLst/>
                <a:uLnTx/>
                <a:uFillTx/>
                <a:latin typeface="仿宋" panose="02010609060101010101" pitchFamily="49" charset="-122"/>
                <a:ea typeface="仿宋" panose="02010609060101010101" pitchFamily="49" charset="-122"/>
                <a:cs typeface="+mn-cs"/>
              </a:rPr>
              <a:t>因此对包含纯文字的子句进行归结是没有意义的，应该把它从子句集中删除。</a:t>
            </a:r>
            <a:endParaRPr kumimoji="0" lang="zh-CN" altLang="en-US" sz="2200" b="1" i="0" u="none" strike="noStrike" kern="1200" cap="none" spc="0" normalizeH="0" baseline="0" noProof="0" dirty="0" smtClean="0">
              <a:ln>
                <a:noFill/>
              </a:ln>
              <a:solidFill>
                <a:srgbClr val="FF0000"/>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10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对子句集而言，删除包含纯文字的子句，是不影响其不可满足性的。例如，对子句集</a:t>
            </a:r>
            <a:endPar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10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a:t>
            </a:r>
            <a:r>
              <a:rPr kumimoji="0" lang="en-US" altLang="zh-CN"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S={P∨Q∨R, ﹁Q∨R,  Q, ﹁R}</a:t>
            </a:r>
            <a:endParaRPr kumimoji="0" lang="en-US" altLang="zh-CN"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10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其中</a:t>
            </a:r>
            <a:r>
              <a:rPr kumimoji="0" lang="en-US" altLang="zh-CN" sz="2200" b="1" i="0" u="none" strike="noStrike" kern="1200" cap="none" spc="0" normalizeH="0" baseline="0" noProof="0" dirty="0" smtClean="0">
                <a:ln>
                  <a:noFill/>
                </a:ln>
                <a:solidFill>
                  <a:srgbClr val="008000"/>
                </a:solidFill>
                <a:effectLst/>
                <a:uLnTx/>
                <a:uFillTx/>
                <a:latin typeface="仿宋" panose="02010609060101010101" pitchFamily="49" charset="-122"/>
                <a:ea typeface="仿宋" panose="02010609060101010101" pitchFamily="49" charset="-122"/>
                <a:cs typeface="+mn-cs"/>
              </a:rPr>
              <a:t>P</a:t>
            </a:r>
            <a:r>
              <a:rPr kumimoji="0" lang="zh-CN" altLang="en-US" sz="2200" b="1" i="0" u="none" strike="noStrike" kern="1200" cap="none" spc="0" normalizeH="0" baseline="0" noProof="0" dirty="0" smtClean="0">
                <a:ln>
                  <a:noFill/>
                </a:ln>
                <a:solidFill>
                  <a:srgbClr val="008000"/>
                </a:solidFill>
                <a:effectLst/>
                <a:uLnTx/>
                <a:uFillTx/>
                <a:latin typeface="仿宋" panose="02010609060101010101" pitchFamily="49" charset="-122"/>
                <a:ea typeface="仿宋" panose="02010609060101010101" pitchFamily="49" charset="-122"/>
                <a:cs typeface="+mn-cs"/>
              </a:rPr>
              <a:t>是纯文字</a:t>
            </a: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，因此可以将子句</a:t>
            </a:r>
            <a:r>
              <a:rPr kumimoji="0" lang="en-US" altLang="zh-CN"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P∨Q∨R</a:t>
            </a: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从子句集</a:t>
            </a:r>
            <a:r>
              <a:rPr kumimoji="0" lang="en-US" altLang="zh-CN"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S</a:t>
            </a:r>
            <a:r>
              <a:rPr kumimoji="0" lang="zh-CN" altLang="en-US" sz="22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中删除。</a:t>
            </a:r>
            <a:r>
              <a:rPr kumimoji="0" lang="zh-CN" altLang="en-US" sz="2000" b="0"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a:t>
            </a:r>
            <a:endParaRPr kumimoji="0" lang="zh-CN" altLang="en-US" sz="2000" b="0"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p:txBody>
      </p:sp>
      <p:sp>
        <p:nvSpPr>
          <p:cNvPr id="253956" name="文本框 2"/>
          <p:cNvSpPr txBox="1"/>
          <p:nvPr/>
        </p:nvSpPr>
        <p:spPr>
          <a:xfrm>
            <a:off x="201613" y="752475"/>
            <a:ext cx="4949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2</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删除策略</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Rectangle 2"/>
          <p:cNvSpPr>
            <a:spLocks noGrp="1" noChangeArrowheads="1"/>
          </p:cNvSpPr>
          <p:nvPr>
            <p:ph type="title"/>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3.7  </a:t>
            </a:r>
            <a:r>
              <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归结策略</a:t>
            </a:r>
            <a:endPar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endParaRPr>
          </a:p>
        </p:txBody>
      </p:sp>
      <p:sp>
        <p:nvSpPr>
          <p:cNvPr id="254979" name="Rectangle 3"/>
          <p:cNvSpPr>
            <a:spLocks noGrp="1"/>
          </p:cNvSpPr>
          <p:nvPr>
            <p:ph sz="quarter" idx="1"/>
          </p:nvPr>
        </p:nvSpPr>
        <p:spPr>
          <a:xfrm>
            <a:off x="301625" y="1828800"/>
            <a:ext cx="8700770" cy="4572000"/>
          </a:xfrm>
        </p:spPr>
        <p:txBody>
          <a:bodyPr vert="horz" wrap="square" lIns="91440" tIns="45720" rIns="91440" bIns="45720" anchor="t" anchorCtr="0"/>
          <a:p>
            <a:pPr marL="609600" indent="-609600" eaLnBrk="1" hangingPunct="1">
              <a:lnSpc>
                <a:spcPct val="90000"/>
              </a:lnSpc>
              <a:buClr>
                <a:schemeClr val="accent1"/>
              </a:buClr>
              <a:buSzPct val="85000"/>
              <a:buFont typeface="Wingdings 2" panose="05020102010507070707" pitchFamily="18" charset="2"/>
            </a:pPr>
            <a:r>
              <a:rPr lang="zh-CN" altLang="en-US" sz="2800" b="1" dirty="0">
                <a:solidFill>
                  <a:srgbClr val="A50021"/>
                </a:solidFill>
                <a:latin typeface="仿宋" panose="02010609060101010101" pitchFamily="49" charset="-122"/>
                <a:ea typeface="仿宋" panose="02010609060101010101" pitchFamily="49" charset="-122"/>
              </a:rPr>
              <a:t>重言式删除法</a:t>
            </a:r>
            <a:endParaRPr lang="zh-CN" altLang="en-US" sz="2800" b="1" dirty="0">
              <a:solidFill>
                <a:srgbClr val="A50021"/>
              </a:solidFill>
              <a:latin typeface="仿宋" panose="02010609060101010101" pitchFamily="49" charset="-122"/>
              <a:ea typeface="仿宋" panose="02010609060101010101" pitchFamily="49" charset="-122"/>
            </a:endParaRPr>
          </a:p>
          <a:p>
            <a:pPr marL="609600" indent="-609600" eaLnBrk="1" hangingPunct="1">
              <a:lnSpc>
                <a:spcPct val="110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如果一个子句中</a:t>
            </a:r>
            <a:r>
              <a:rPr lang="zh-CN" altLang="en-US" sz="2400" b="1" dirty="0">
                <a:solidFill>
                  <a:srgbClr val="008000"/>
                </a:solidFill>
                <a:latin typeface="仿宋" panose="02010609060101010101" pitchFamily="49" charset="-122"/>
                <a:ea typeface="仿宋" panose="02010609060101010101" pitchFamily="49" charset="-122"/>
              </a:rPr>
              <a:t>包含有互补的文字对</a:t>
            </a:r>
            <a:r>
              <a:rPr lang="zh-CN" altLang="en-US" sz="2400" b="1" dirty="0">
                <a:solidFill>
                  <a:srgbClr val="0000CC"/>
                </a:solidFill>
                <a:latin typeface="仿宋" panose="02010609060101010101" pitchFamily="49" charset="-122"/>
                <a:ea typeface="仿宋" panose="02010609060101010101" pitchFamily="49" charset="-122"/>
              </a:rPr>
              <a:t>，则称该子句为</a:t>
            </a:r>
            <a:r>
              <a:rPr lang="zh-CN" altLang="en-US" sz="2400" b="1" dirty="0">
                <a:solidFill>
                  <a:srgbClr val="008000"/>
                </a:solidFill>
                <a:latin typeface="仿宋" panose="02010609060101010101" pitchFamily="49" charset="-122"/>
                <a:ea typeface="仿宋" panose="02010609060101010101" pitchFamily="49" charset="-122"/>
              </a:rPr>
              <a:t>重言式</a:t>
            </a:r>
            <a:r>
              <a:rPr lang="zh-CN" altLang="en-US" sz="2400" b="1" dirty="0">
                <a:solidFill>
                  <a:srgbClr val="0000CC"/>
                </a:solidFill>
                <a:latin typeface="仿宋" panose="02010609060101010101" pitchFamily="49" charset="-122"/>
                <a:ea typeface="仿宋" panose="02010609060101010101" pitchFamily="49" charset="-122"/>
              </a:rPr>
              <a:t>。例如</a:t>
            </a:r>
            <a:endParaRPr lang="zh-CN" altLang="en-US" sz="2400" b="1" dirty="0">
              <a:solidFill>
                <a:srgbClr val="0000CC"/>
              </a:solidFill>
              <a:latin typeface="仿宋" panose="02010609060101010101" pitchFamily="49" charset="-122"/>
              <a:ea typeface="仿宋" panose="02010609060101010101" pitchFamily="49" charset="-122"/>
            </a:endParaRPr>
          </a:p>
          <a:p>
            <a:pPr marL="609600" indent="-609600" eaLnBrk="1" hangingPunct="1">
              <a:lnSpc>
                <a:spcPct val="110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a:t>
            </a:r>
            <a:r>
              <a:rPr lang="en-US" altLang="zh-CN" sz="2400" b="1" dirty="0">
                <a:solidFill>
                  <a:srgbClr val="0000CC"/>
                </a:solidFill>
                <a:latin typeface="仿宋" panose="02010609060101010101" pitchFamily="49" charset="-122"/>
                <a:ea typeface="仿宋" panose="02010609060101010101" pitchFamily="49" charset="-122"/>
              </a:rPr>
              <a:t>P(x)∨﹁P(x),  P(x)∨Q(x)∨﹁P(x)  </a:t>
            </a:r>
            <a:endParaRPr lang="en-US" altLang="zh-CN" sz="2400" b="1" dirty="0">
              <a:solidFill>
                <a:srgbClr val="0000CC"/>
              </a:solidFill>
              <a:latin typeface="仿宋" panose="02010609060101010101" pitchFamily="49" charset="-122"/>
              <a:ea typeface="仿宋" panose="02010609060101010101" pitchFamily="49" charset="-122"/>
            </a:endParaRPr>
          </a:p>
          <a:p>
            <a:pPr marL="609600" indent="-609600" eaLnBrk="1" hangingPunct="1">
              <a:lnSpc>
                <a:spcPct val="110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都是重言式，不管</a:t>
            </a:r>
            <a:r>
              <a:rPr lang="en-US" altLang="zh-CN" sz="2400" b="1" dirty="0">
                <a:solidFill>
                  <a:srgbClr val="0000CC"/>
                </a:solidFill>
                <a:latin typeface="仿宋" panose="02010609060101010101" pitchFamily="49" charset="-122"/>
                <a:ea typeface="仿宋" panose="02010609060101010101" pitchFamily="49" charset="-122"/>
              </a:rPr>
              <a:t>P(x)</a:t>
            </a:r>
            <a:r>
              <a:rPr lang="zh-CN" altLang="en-US" sz="2400" b="1" dirty="0">
                <a:solidFill>
                  <a:srgbClr val="0000CC"/>
                </a:solidFill>
                <a:latin typeface="仿宋" panose="02010609060101010101" pitchFamily="49" charset="-122"/>
                <a:ea typeface="仿宋" panose="02010609060101010101" pitchFamily="49" charset="-122"/>
              </a:rPr>
              <a:t>的真值为真还是为假，</a:t>
            </a:r>
            <a:r>
              <a:rPr lang="en-US" altLang="zh-CN" sz="2400" b="1" dirty="0">
                <a:solidFill>
                  <a:srgbClr val="0000CC"/>
                </a:solidFill>
                <a:latin typeface="仿宋" panose="02010609060101010101" pitchFamily="49" charset="-122"/>
                <a:ea typeface="仿宋" panose="02010609060101010101" pitchFamily="49" charset="-122"/>
              </a:rPr>
              <a:t>P(x)∨﹁P(x)</a:t>
            </a:r>
            <a:r>
              <a:rPr lang="zh-CN" altLang="en-US" sz="2400" b="1" dirty="0">
                <a:solidFill>
                  <a:srgbClr val="0000CC"/>
                </a:solidFill>
                <a:latin typeface="仿宋" panose="02010609060101010101" pitchFamily="49" charset="-122"/>
                <a:ea typeface="仿宋" panose="02010609060101010101" pitchFamily="49" charset="-122"/>
              </a:rPr>
              <a:t>和</a:t>
            </a:r>
            <a:r>
              <a:rPr lang="en-US" altLang="zh-CN" sz="2400" b="1" dirty="0">
                <a:solidFill>
                  <a:srgbClr val="0000CC"/>
                </a:solidFill>
                <a:latin typeface="仿宋" panose="02010609060101010101" pitchFamily="49" charset="-122"/>
                <a:ea typeface="仿宋" panose="02010609060101010101" pitchFamily="49" charset="-122"/>
              </a:rPr>
              <a:t>P(x)∨Q(x)∨﹁P(x)</a:t>
            </a:r>
            <a:r>
              <a:rPr lang="zh-CN" altLang="en-US" sz="2400" b="1" dirty="0">
                <a:solidFill>
                  <a:srgbClr val="0000CC"/>
                </a:solidFill>
                <a:latin typeface="仿宋" panose="02010609060101010101" pitchFamily="49" charset="-122"/>
                <a:ea typeface="仿宋" panose="02010609060101010101" pitchFamily="49" charset="-122"/>
              </a:rPr>
              <a:t>都均为真。</a:t>
            </a:r>
            <a:endParaRPr lang="zh-CN" altLang="en-US" sz="2400" b="1" dirty="0">
              <a:solidFill>
                <a:srgbClr val="0000CC"/>
              </a:solidFill>
              <a:latin typeface="仿宋" panose="02010609060101010101" pitchFamily="49" charset="-122"/>
              <a:ea typeface="仿宋" panose="02010609060101010101" pitchFamily="49" charset="-122"/>
            </a:endParaRPr>
          </a:p>
          <a:p>
            <a:pPr marL="609600" indent="-609600" eaLnBrk="1" hangingPunct="1">
              <a:lnSpc>
                <a:spcPct val="110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重言式是真值为真的子句。对一个子句集来说，不管是增加还是删除一个真值为真的子句，都不会影响该子句集的不可满足性。</a:t>
            </a:r>
            <a:endParaRPr lang="zh-CN" altLang="en-US" sz="2400" b="1" dirty="0">
              <a:solidFill>
                <a:srgbClr val="0000CC"/>
              </a:solidFill>
              <a:latin typeface="仿宋" panose="02010609060101010101" pitchFamily="49" charset="-122"/>
              <a:ea typeface="仿宋" panose="02010609060101010101" pitchFamily="49" charset="-122"/>
            </a:endParaRPr>
          </a:p>
          <a:p>
            <a:pPr marL="609600" indent="-609600" eaLnBrk="1" hangingPunct="1">
              <a:lnSpc>
                <a:spcPct val="110000"/>
              </a:lnSpc>
              <a:buClr>
                <a:schemeClr val="accent1"/>
              </a:buClr>
              <a:buSzPct val="85000"/>
              <a:buFont typeface="Wingdings 2" panose="05020102010507070707" pitchFamily="18" charset="2"/>
            </a:pPr>
            <a:r>
              <a:rPr lang="zh-CN" altLang="en-US" sz="2400" b="1" dirty="0">
                <a:solidFill>
                  <a:schemeClr val="hlink"/>
                </a:solidFill>
                <a:latin typeface="仿宋" panose="02010609060101010101" pitchFamily="49" charset="-122"/>
                <a:ea typeface="仿宋" panose="02010609060101010101" pitchFamily="49" charset="-122"/>
              </a:rPr>
              <a:t>因此，可从子句集中删去重言式。</a:t>
            </a:r>
            <a:endParaRPr lang="zh-CN" altLang="en-US" sz="2400" b="1" dirty="0">
              <a:solidFill>
                <a:schemeClr val="hlink"/>
              </a:solidFill>
              <a:latin typeface="仿宋" panose="02010609060101010101" pitchFamily="49" charset="-122"/>
              <a:ea typeface="仿宋" panose="02010609060101010101" pitchFamily="49" charset="-122"/>
            </a:endParaRPr>
          </a:p>
        </p:txBody>
      </p:sp>
      <p:sp>
        <p:nvSpPr>
          <p:cNvPr id="254980" name="文本框 2"/>
          <p:cNvSpPr txBox="1"/>
          <p:nvPr/>
        </p:nvSpPr>
        <p:spPr>
          <a:xfrm>
            <a:off x="228283" y="1219835"/>
            <a:ext cx="4949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2</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删除策略</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3.7  </a:t>
            </a:r>
            <a:r>
              <a:rPr lang="zh-CN" altLang="en-US" sz="3600" kern="1200" dirty="0">
                <a:solidFill>
                  <a:srgbClr val="7B9899"/>
                </a:solidFill>
                <a:latin typeface="Times New Roman" panose="02020603050405020304" pitchFamily="18" charset="0"/>
                <a:ea typeface="黑体" panose="02010609060101010101" pitchFamily="49" charset="-122"/>
                <a:cs typeface="+mj-cs"/>
              </a:rPr>
              <a:t>归结策略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65219" name="Rectangle 3"/>
          <p:cNvSpPr>
            <a:spLocks noGrp="1" noChangeArrowheads="1"/>
          </p:cNvSpPr>
          <p:nvPr>
            <p:ph sz="quarter" idx="1"/>
          </p:nvPr>
        </p:nvSpPr>
        <p:spPr>
          <a:xfrm>
            <a:off x="304800" y="1905000"/>
            <a:ext cx="8504238" cy="4572000"/>
          </a:xfrm>
        </p:spPr>
        <p:txBody>
          <a:bodyPr vert="horz" wrap="square" lIns="91440" tIns="45720" rIns="91440" bIns="45720" numCol="1" anchor="t" anchorCtr="0" compatLnSpc="1">
            <a:normAutofit fontScale="92500"/>
          </a:bodyPr>
          <a:lstStyle/>
          <a:p>
            <a:pPr marL="274320" marR="0" lvl="0" indent="-274320" algn="l" defTabSz="914400" rtl="0" eaLnBrk="1" fontAlgn="auto" latinLnBrk="0" hangingPunct="1">
              <a:lnSpc>
                <a:spcPct val="90000"/>
              </a:lnSpc>
              <a:spcBef>
                <a:spcPct val="20000"/>
              </a:spcBef>
              <a:spcAft>
                <a:spcPts val="0"/>
              </a:spcAft>
              <a:buClr>
                <a:schemeClr val="accent1"/>
              </a:buClr>
              <a:buSzPct val="85000"/>
              <a:buFont typeface="Wingdings 2" panose="05020102010507070707"/>
              <a:buChar char=""/>
              <a:defRPr/>
            </a:pPr>
            <a:r>
              <a:rPr kumimoji="0" lang="zh-CN" altLang="en-US" sz="2800" b="1" i="0" u="none" strike="noStrike" kern="1200" cap="none" spc="0" normalizeH="0" baseline="0" noProof="0" dirty="0" smtClean="0">
                <a:ln>
                  <a:noFill/>
                </a:ln>
                <a:solidFill>
                  <a:srgbClr val="A50021"/>
                </a:solidFill>
                <a:effectLst/>
                <a:uLnTx/>
                <a:uFillTx/>
                <a:latin typeface="仿宋" panose="02010609060101010101" pitchFamily="49" charset="-122"/>
                <a:ea typeface="仿宋" panose="02010609060101010101" pitchFamily="49" charset="-122"/>
                <a:cs typeface="+mn-cs"/>
              </a:rPr>
              <a:t>包孕删除法</a:t>
            </a:r>
            <a:endParaRPr kumimoji="0" lang="zh-CN" altLang="en-US" sz="2800" b="1" i="0" u="none" strike="noStrike" kern="1200" cap="none" spc="0" normalizeH="0" baseline="0" noProof="0" dirty="0" smtClean="0">
              <a:ln>
                <a:noFill/>
              </a:ln>
              <a:solidFill>
                <a:srgbClr val="A5002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panose="05020102010507070707"/>
              <a:buChar char=""/>
              <a:defRPr/>
            </a:pP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设有子句</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C</a:t>
            </a:r>
            <a:r>
              <a:rPr kumimoji="0" lang="en-US" altLang="zh-CN" sz="2400" b="1" i="0" u="none" strike="noStrike" kern="1200" cap="none" spc="0" normalizeH="0" baseline="-2500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1</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和</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C</a:t>
            </a:r>
            <a:r>
              <a:rPr kumimoji="0" lang="en-US" altLang="zh-CN" sz="2400" b="1" i="0" u="none" strike="noStrike" kern="1200" cap="none" spc="0" normalizeH="0" baseline="-2500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2</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，如果存在一个置换</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σ</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，使得</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C</a:t>
            </a:r>
            <a:r>
              <a:rPr kumimoji="0" lang="en-US" altLang="zh-CN" sz="2400" b="1" i="0" u="none" strike="noStrike" kern="1200" cap="none" spc="0" normalizeH="0" baseline="-2500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1</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σ</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Batang" panose="02030600000101010101" charset="-127"/>
              </a:rPr>
              <a:t>⊆</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C</a:t>
            </a:r>
            <a:r>
              <a:rPr kumimoji="0" lang="en-US" altLang="zh-CN" sz="2400" b="1" i="0" u="none" strike="noStrike" kern="1200" cap="none" spc="0" normalizeH="0" baseline="-2500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2</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，则称</a:t>
            </a:r>
            <a:r>
              <a:rPr kumimoji="0" lang="en-US" altLang="zh-CN" sz="2400" b="1" i="0" u="none" strike="noStrike" kern="1200" cap="none" spc="0" normalizeH="0" baseline="0" noProof="0" dirty="0" smtClean="0">
                <a:ln>
                  <a:noFill/>
                </a:ln>
                <a:solidFill>
                  <a:srgbClr val="008000"/>
                </a:solidFill>
                <a:effectLst/>
                <a:uLnTx/>
                <a:uFillTx/>
                <a:latin typeface="仿宋" panose="02010609060101010101" pitchFamily="49" charset="-122"/>
                <a:ea typeface="仿宋" panose="02010609060101010101" pitchFamily="49" charset="-122"/>
                <a:cs typeface="+mn-cs"/>
              </a:rPr>
              <a:t>C</a:t>
            </a:r>
            <a:r>
              <a:rPr kumimoji="0" lang="en-US" altLang="zh-CN" sz="2400" b="1" i="0" u="none" strike="noStrike" kern="1200" cap="none" spc="0" normalizeH="0" baseline="-25000" noProof="0" dirty="0" smtClean="0">
                <a:ln>
                  <a:noFill/>
                </a:ln>
                <a:solidFill>
                  <a:srgbClr val="008000"/>
                </a:solidFill>
                <a:effectLst/>
                <a:uLnTx/>
                <a:uFillTx/>
                <a:latin typeface="仿宋" panose="02010609060101010101" pitchFamily="49" charset="-122"/>
                <a:ea typeface="仿宋" panose="02010609060101010101" pitchFamily="49" charset="-122"/>
                <a:cs typeface="+mn-cs"/>
              </a:rPr>
              <a:t>1</a:t>
            </a:r>
            <a:r>
              <a:rPr kumimoji="0" lang="zh-CN" altLang="en-US" sz="2400" b="1" i="0" u="none" strike="noStrike" kern="1200" cap="none" spc="0" normalizeH="0" baseline="0" noProof="0" dirty="0" smtClean="0">
                <a:ln>
                  <a:noFill/>
                </a:ln>
                <a:solidFill>
                  <a:srgbClr val="008000"/>
                </a:solidFill>
                <a:effectLst/>
                <a:uLnTx/>
                <a:uFillTx/>
                <a:latin typeface="仿宋" panose="02010609060101010101" pitchFamily="49" charset="-122"/>
                <a:ea typeface="仿宋" panose="02010609060101010101" pitchFamily="49" charset="-122"/>
                <a:cs typeface="+mn-cs"/>
              </a:rPr>
              <a:t>包孕于</a:t>
            </a:r>
            <a:r>
              <a:rPr kumimoji="0" lang="en-US" altLang="zh-CN" sz="2400" b="1" i="0" u="none" strike="noStrike" kern="1200" cap="none" spc="0" normalizeH="0" baseline="0" noProof="0" dirty="0" smtClean="0">
                <a:ln>
                  <a:noFill/>
                </a:ln>
                <a:solidFill>
                  <a:srgbClr val="008000"/>
                </a:solidFill>
                <a:effectLst/>
                <a:uLnTx/>
                <a:uFillTx/>
                <a:latin typeface="仿宋" panose="02010609060101010101" pitchFamily="49" charset="-122"/>
                <a:ea typeface="仿宋" panose="02010609060101010101" pitchFamily="49" charset="-122"/>
                <a:cs typeface="+mn-cs"/>
              </a:rPr>
              <a:t>C</a:t>
            </a:r>
            <a:r>
              <a:rPr kumimoji="0" lang="en-US" altLang="zh-CN" sz="2400" b="1" i="0" u="none" strike="noStrike" kern="1200" cap="none" spc="0" normalizeH="0" baseline="-25000" noProof="0" dirty="0" smtClean="0">
                <a:ln>
                  <a:noFill/>
                </a:ln>
                <a:solidFill>
                  <a:srgbClr val="008000"/>
                </a:solidFill>
                <a:effectLst/>
                <a:uLnTx/>
                <a:uFillTx/>
                <a:latin typeface="仿宋" panose="02010609060101010101" pitchFamily="49" charset="-122"/>
                <a:ea typeface="仿宋" panose="02010609060101010101" pitchFamily="49" charset="-122"/>
                <a:cs typeface="+mn-cs"/>
              </a:rPr>
              <a:t>2</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。例如</a:t>
            </a:r>
            <a:endPar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90000"/>
              </a:lnSpc>
              <a:spcBef>
                <a:spcPct val="20000"/>
              </a:spcBef>
              <a:spcAft>
                <a:spcPts val="0"/>
              </a:spcAft>
              <a:buClr>
                <a:schemeClr val="accent1"/>
              </a:buClr>
              <a:buSzPct val="85000"/>
              <a:buFont typeface="Wingdings 2" panose="05020102010507070707"/>
              <a:buChar char=""/>
              <a:defRPr/>
            </a:pP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P(x)   </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包孕于   </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P(y)∨Q(z)             σ={x/y}</a:t>
            </a:r>
            <a:endPar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90000"/>
              </a:lnSpc>
              <a:spcBef>
                <a:spcPct val="20000"/>
              </a:spcBef>
              <a:spcAft>
                <a:spcPts val="0"/>
              </a:spcAft>
              <a:buClr>
                <a:schemeClr val="accent1"/>
              </a:buClr>
              <a:buSzPct val="85000"/>
              <a:buFont typeface="Wingdings 2" panose="05020102010507070707"/>
              <a:buChar char=""/>
              <a:defRPr/>
            </a:pP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P(x)   </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包孕于   </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P(a)                   σ={a/x}</a:t>
            </a:r>
            <a:endPar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90000"/>
              </a:lnSpc>
              <a:spcBef>
                <a:spcPct val="20000"/>
              </a:spcBef>
              <a:spcAft>
                <a:spcPts val="0"/>
              </a:spcAft>
              <a:buClr>
                <a:schemeClr val="accent1"/>
              </a:buClr>
              <a:buSzPct val="85000"/>
              <a:buFont typeface="Wingdings 2" panose="05020102010507070707"/>
              <a:buChar char=""/>
              <a:defRPr/>
            </a:pP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P(x)   </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包孕于   </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P(a)∨Q(z)             σ={a/x}</a:t>
            </a:r>
            <a:endPar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90000"/>
              </a:lnSpc>
              <a:spcBef>
                <a:spcPct val="20000"/>
              </a:spcBef>
              <a:spcAft>
                <a:spcPts val="0"/>
              </a:spcAft>
              <a:buClr>
                <a:schemeClr val="accent1"/>
              </a:buClr>
              <a:buSzPct val="85000"/>
              <a:buFont typeface="Wingdings 2" panose="05020102010507070707"/>
              <a:buChar char=""/>
              <a:defRPr/>
            </a:pP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P(x) ∨Q(a) </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包孕于 </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P(f(a))∨Q(a)∨R(y) σ={f(a)/x}</a:t>
            </a:r>
            <a:endPar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90000"/>
              </a:lnSpc>
              <a:spcBef>
                <a:spcPct val="20000"/>
              </a:spcBef>
              <a:spcAft>
                <a:spcPts val="0"/>
              </a:spcAft>
              <a:buClr>
                <a:schemeClr val="accent1"/>
              </a:buClr>
              <a:buSzPct val="85000"/>
              <a:buFont typeface="Wingdings 2" panose="05020102010507070707"/>
              <a:buChar char=""/>
              <a:defRPr/>
            </a:pP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P(x) ∨Q(y) </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包孕于 </a:t>
            </a: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P(a)∨Q(u)∨R(w)    σ={a/x, u/y}</a:t>
            </a:r>
            <a:endPar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90000"/>
              </a:lnSpc>
              <a:spcBef>
                <a:spcPct val="20000"/>
              </a:spcBef>
              <a:spcAft>
                <a:spcPts val="0"/>
              </a:spcAft>
              <a:buClr>
                <a:schemeClr val="accent1"/>
              </a:buClr>
              <a:buSzPct val="85000"/>
              <a:buFont typeface="Wingdings 2" panose="05020102010507070707"/>
              <a:buChar char=""/>
              <a:defRPr/>
            </a:pPr>
            <a:r>
              <a:rPr kumimoji="0" lang="en-US" altLang="zh-CN"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    </a:t>
            </a:r>
            <a:r>
              <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rPr>
              <a:t>对子句集来说，把其中包孕的子句删去后，不会影响该子句集的不可满足性。</a:t>
            </a:r>
            <a:endParaRPr kumimoji="0" lang="zh-CN" altLang="en-US" sz="2400" b="1" i="0" u="none" strike="noStrike" kern="1200" cap="none" spc="0" normalizeH="0" baseline="0" noProof="0" dirty="0" smtClean="0">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90000"/>
              </a:lnSpc>
              <a:spcBef>
                <a:spcPct val="20000"/>
              </a:spcBef>
              <a:spcAft>
                <a:spcPts val="0"/>
              </a:spcAft>
              <a:buClr>
                <a:schemeClr val="accent1"/>
              </a:buClr>
              <a:buSzPct val="85000"/>
              <a:buFont typeface="Wingdings 2" panose="05020102010507070707"/>
              <a:buChar char=""/>
              <a:defRPr/>
            </a:pPr>
            <a:r>
              <a:rPr kumimoji="0" lang="zh-CN" altLang="en-US" sz="2400" b="1" i="0" u="none" strike="noStrike" kern="1200" cap="none" spc="0" normalizeH="0" baseline="0" noProof="0" dirty="0" smtClean="0">
                <a:ln>
                  <a:noFill/>
                </a:ln>
                <a:solidFill>
                  <a:srgbClr val="3366FF"/>
                </a:solidFill>
                <a:effectLst/>
                <a:uLnTx/>
                <a:uFillTx/>
                <a:latin typeface="仿宋" panose="02010609060101010101" pitchFamily="49" charset="-122"/>
                <a:ea typeface="仿宋" panose="02010609060101010101" pitchFamily="49" charset="-122"/>
                <a:cs typeface="+mn-cs"/>
              </a:rPr>
              <a:t>因此，可从子句集中删除哪些包孕的子句。</a:t>
            </a:r>
            <a:endParaRPr kumimoji="0" lang="zh-CN" altLang="en-US" sz="2400" b="0" i="0" u="none" strike="noStrike" kern="1200" cap="none" spc="0" normalizeH="0" baseline="0" noProof="0" dirty="0" smtClean="0">
              <a:ln>
                <a:noFill/>
              </a:ln>
              <a:solidFill>
                <a:srgbClr val="3366FF"/>
              </a:solidFill>
              <a:effectLst/>
              <a:uLnTx/>
              <a:uFillTx/>
              <a:latin typeface="仿宋" panose="02010609060101010101" pitchFamily="49" charset="-122"/>
              <a:ea typeface="仿宋" panose="02010609060101010101" pitchFamily="49" charset="-122"/>
              <a:cs typeface="+mn-cs"/>
            </a:endParaRPr>
          </a:p>
        </p:txBody>
      </p:sp>
      <p:sp>
        <p:nvSpPr>
          <p:cNvPr id="256004" name="文本框 2"/>
          <p:cNvSpPr txBox="1"/>
          <p:nvPr/>
        </p:nvSpPr>
        <p:spPr>
          <a:xfrm>
            <a:off x="196850" y="1295400"/>
            <a:ext cx="4949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2</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删除策略</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Rectangle 2"/>
          <p:cNvSpPr>
            <a:spLocks noGrp="1"/>
          </p:cNvSpPr>
          <p:nvPr>
            <p:ph type="title"/>
          </p:nvPr>
        </p:nvSpPr>
        <p:spPr>
          <a:xfrm>
            <a:off x="228600" y="304800"/>
            <a:ext cx="8534400" cy="758825"/>
          </a:xfrm>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3.7  </a:t>
            </a:r>
            <a:r>
              <a:rPr lang="zh-CN" altLang="en-US" sz="3600" kern="1200" dirty="0">
                <a:solidFill>
                  <a:srgbClr val="7B9899"/>
                </a:solidFill>
                <a:latin typeface="Times New Roman" panose="02020603050405020304" pitchFamily="18" charset="0"/>
                <a:ea typeface="黑体" panose="02010609060101010101" pitchFamily="49" charset="-122"/>
                <a:cs typeface="+mj-cs"/>
              </a:rPr>
              <a:t>归结策略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57027" name="Rectangle 3"/>
          <p:cNvSpPr>
            <a:spLocks noGrp="1"/>
          </p:cNvSpPr>
          <p:nvPr>
            <p:ph sz="quarter" idx="1"/>
          </p:nvPr>
        </p:nvSpPr>
        <p:spPr>
          <a:xfrm>
            <a:off x="228600" y="1905000"/>
            <a:ext cx="8686800" cy="4572000"/>
          </a:xfrm>
        </p:spPr>
        <p:txBody>
          <a:bodyPr vert="horz" wrap="square" lIns="91440" tIns="45720" rIns="91440" bIns="45720" anchor="t" anchorCtr="0"/>
          <a:p>
            <a:pPr marL="609600" indent="-609600" eaLnBrk="1" hangingPunct="1">
              <a:lnSpc>
                <a:spcPct val="90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支持集策略是沃斯</a:t>
            </a:r>
            <a:r>
              <a:rPr lang="en-US" altLang="zh-CN" sz="2400" b="1" dirty="0">
                <a:solidFill>
                  <a:srgbClr val="0000CC"/>
                </a:solidFill>
                <a:latin typeface="仿宋" panose="02010609060101010101" pitchFamily="49" charset="-122"/>
                <a:ea typeface="仿宋" panose="02010609060101010101" pitchFamily="49" charset="-122"/>
              </a:rPr>
              <a:t>(Wos)</a:t>
            </a:r>
            <a:r>
              <a:rPr lang="zh-CN" altLang="en-US" sz="2400" b="1" dirty="0">
                <a:solidFill>
                  <a:srgbClr val="0000CC"/>
                </a:solidFill>
                <a:latin typeface="仿宋" panose="02010609060101010101" pitchFamily="49" charset="-122"/>
                <a:ea typeface="仿宋" panose="02010609060101010101" pitchFamily="49" charset="-122"/>
              </a:rPr>
              <a:t>等人在</a:t>
            </a:r>
            <a:r>
              <a:rPr lang="en-US" altLang="zh-CN" sz="2400" b="1" dirty="0">
                <a:solidFill>
                  <a:srgbClr val="0000CC"/>
                </a:solidFill>
                <a:latin typeface="仿宋" panose="02010609060101010101" pitchFamily="49" charset="-122"/>
                <a:ea typeface="仿宋" panose="02010609060101010101" pitchFamily="49" charset="-122"/>
              </a:rPr>
              <a:t>1965</a:t>
            </a:r>
            <a:r>
              <a:rPr lang="zh-CN" altLang="en-US" sz="2400" b="1" dirty="0">
                <a:solidFill>
                  <a:srgbClr val="0000CC"/>
                </a:solidFill>
                <a:latin typeface="仿宋" panose="02010609060101010101" pitchFamily="49" charset="-122"/>
                <a:ea typeface="仿宋" panose="02010609060101010101" pitchFamily="49" charset="-122"/>
              </a:rPr>
              <a:t>年提出的一种归结策略。</a:t>
            </a:r>
            <a:r>
              <a:rPr lang="zh-CN" altLang="en-US" sz="2400" b="1" dirty="0">
                <a:solidFill>
                  <a:srgbClr val="FF0000"/>
                </a:solidFill>
                <a:latin typeface="仿宋" panose="02010609060101010101" pitchFamily="49" charset="-122"/>
                <a:ea typeface="仿宋" panose="02010609060101010101" pitchFamily="49" charset="-122"/>
              </a:rPr>
              <a:t>它要求每一次参加归结的两个亲本子句中，至少应该有一个是由目标公式的否定所得到的子句或它们的后裔。</a:t>
            </a:r>
            <a:r>
              <a:rPr lang="zh-CN" altLang="en-US" sz="2400" b="1" dirty="0">
                <a:solidFill>
                  <a:srgbClr val="0000CC"/>
                </a:solidFill>
                <a:latin typeface="仿宋" panose="02010609060101010101" pitchFamily="49" charset="-122"/>
                <a:ea typeface="仿宋" panose="02010609060101010101" pitchFamily="49" charset="-122"/>
              </a:rPr>
              <a:t>可以证明支持集策略是完备的，即当子句集为不可满足时，则由支持集策略一定能够归结出一个空子句。也可以把支持集策略看成是在宽度优先策略中引入了某种限制条件，这种限制条件代表一种启发信息，因而有较高的效率</a:t>
            </a:r>
            <a:r>
              <a:rPr lang="zh-CN" altLang="en-US" sz="2400" dirty="0">
                <a:solidFill>
                  <a:srgbClr val="0000CC"/>
                </a:solidFill>
                <a:latin typeface="仿宋" panose="02010609060101010101" pitchFamily="49" charset="-122"/>
                <a:ea typeface="仿宋" panose="02010609060101010101" pitchFamily="49" charset="-122"/>
              </a:rPr>
              <a:t>。</a:t>
            </a:r>
            <a:endParaRPr lang="zh-CN" altLang="en-US" sz="2400" dirty="0">
              <a:solidFill>
                <a:srgbClr val="0000CC"/>
              </a:solidFill>
              <a:latin typeface="仿宋" panose="02010609060101010101" pitchFamily="49" charset="-122"/>
              <a:ea typeface="仿宋" panose="02010609060101010101" pitchFamily="49" charset="-122"/>
            </a:endParaRPr>
          </a:p>
          <a:p>
            <a:pPr marL="609600" indent="-609600" eaLnBrk="1" hangingPunct="1">
              <a:lnSpc>
                <a:spcPct val="90000"/>
              </a:lnSpc>
              <a:buClr>
                <a:schemeClr val="accent1"/>
              </a:buClr>
              <a:buSzPct val="85000"/>
              <a:buFont typeface="Wingdings 2" panose="05020102010507070707" pitchFamily="18" charset="2"/>
            </a:pPr>
            <a:r>
              <a:rPr lang="zh-CN" altLang="en-US" sz="2400" b="1" dirty="0">
                <a:solidFill>
                  <a:srgbClr val="006600"/>
                </a:solidFill>
                <a:latin typeface="仿宋" panose="02010609060101010101" pitchFamily="49" charset="-122"/>
                <a:ea typeface="仿宋" panose="02010609060101010101" pitchFamily="49" charset="-122"/>
              </a:rPr>
              <a:t> 例</a:t>
            </a:r>
            <a:r>
              <a:rPr lang="en-US" altLang="zh-CN" sz="2400" b="1" dirty="0">
                <a:solidFill>
                  <a:srgbClr val="006600"/>
                </a:solidFill>
                <a:latin typeface="仿宋" panose="02010609060101010101" pitchFamily="49" charset="-122"/>
                <a:ea typeface="仿宋" panose="02010609060101010101" pitchFamily="49" charset="-122"/>
              </a:rPr>
              <a:t>3.14</a:t>
            </a:r>
            <a:r>
              <a:rPr lang="en-US" altLang="zh-CN" sz="24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latin typeface="仿宋" panose="02010609060101010101" pitchFamily="49" charset="-122"/>
                <a:ea typeface="仿宋" panose="02010609060101010101" pitchFamily="49" charset="-122"/>
              </a:rPr>
              <a:t>设有如下子句集：</a:t>
            </a:r>
            <a:endParaRPr lang="zh-CN" altLang="en-US" sz="2400" b="1" dirty="0">
              <a:solidFill>
                <a:srgbClr val="0000CC"/>
              </a:solidFill>
              <a:latin typeface="仿宋" panose="02010609060101010101" pitchFamily="49" charset="-122"/>
              <a:ea typeface="仿宋" panose="02010609060101010101" pitchFamily="49" charset="-122"/>
            </a:endParaRPr>
          </a:p>
          <a:p>
            <a:pPr marL="609600" indent="-609600" eaLnBrk="1" hangingPunct="1">
              <a:lnSpc>
                <a:spcPct val="90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a:t>
            </a:r>
            <a:r>
              <a:rPr lang="en-US" altLang="zh-CN" sz="2400" b="1" dirty="0">
                <a:solidFill>
                  <a:srgbClr val="0000CC"/>
                </a:solidFill>
                <a:latin typeface="仿宋" panose="02010609060101010101" pitchFamily="49" charset="-122"/>
                <a:ea typeface="仿宋" panose="02010609060101010101" pitchFamily="49" charset="-122"/>
              </a:rPr>
              <a:t>S={﹁I(x)∨R(x),  I(a),﹁ R(y)∨L(y), ﹁L(a) }</a:t>
            </a:r>
            <a:endParaRPr lang="en-US" altLang="zh-CN" sz="2400" b="1" dirty="0">
              <a:solidFill>
                <a:srgbClr val="0000CC"/>
              </a:solidFill>
              <a:latin typeface="仿宋" panose="02010609060101010101" pitchFamily="49" charset="-122"/>
              <a:ea typeface="仿宋" panose="02010609060101010101" pitchFamily="49" charset="-122"/>
            </a:endParaRPr>
          </a:p>
          <a:p>
            <a:pPr marL="609600" indent="-609600" eaLnBrk="1" hangingPunct="1">
              <a:lnSpc>
                <a:spcPct val="90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其中，</a:t>
            </a:r>
            <a:r>
              <a:rPr lang="en-US" altLang="zh-CN" sz="2400" b="1" dirty="0">
                <a:solidFill>
                  <a:srgbClr val="0000CC"/>
                </a:solidFill>
                <a:latin typeface="仿宋" panose="02010609060101010101" pitchFamily="49" charset="-122"/>
                <a:ea typeface="仿宋" panose="02010609060101010101" pitchFamily="49" charset="-122"/>
              </a:rPr>
              <a:t>﹁I(x)∨R(x)</a:t>
            </a:r>
            <a:r>
              <a:rPr lang="zh-CN" altLang="en-US" sz="2400" b="1" dirty="0">
                <a:solidFill>
                  <a:srgbClr val="0000CC"/>
                </a:solidFill>
                <a:latin typeface="仿宋" panose="02010609060101010101" pitchFamily="49" charset="-122"/>
                <a:ea typeface="仿宋" panose="02010609060101010101" pitchFamily="49" charset="-122"/>
              </a:rPr>
              <a:t>为目标公式的否定。用支持集策略证明</a:t>
            </a:r>
            <a:r>
              <a:rPr lang="en-US" altLang="zh-CN" sz="2400" b="1" dirty="0">
                <a:solidFill>
                  <a:srgbClr val="0000CC"/>
                </a:solidFill>
                <a:latin typeface="仿宋" panose="02010609060101010101" pitchFamily="49" charset="-122"/>
                <a:ea typeface="仿宋" panose="02010609060101010101" pitchFamily="49" charset="-122"/>
              </a:rPr>
              <a:t>S</a:t>
            </a:r>
            <a:r>
              <a:rPr lang="zh-CN" altLang="en-US" sz="2400" b="1" dirty="0">
                <a:solidFill>
                  <a:srgbClr val="0000CC"/>
                </a:solidFill>
                <a:latin typeface="仿宋" panose="02010609060101010101" pitchFamily="49" charset="-122"/>
                <a:ea typeface="仿宋" panose="02010609060101010101" pitchFamily="49" charset="-122"/>
              </a:rPr>
              <a:t>为不可满足。</a:t>
            </a:r>
            <a:endParaRPr lang="zh-CN" altLang="en-US" sz="2400" b="1" dirty="0">
              <a:solidFill>
                <a:srgbClr val="0000CC"/>
              </a:solidFill>
              <a:latin typeface="仿宋" panose="02010609060101010101" pitchFamily="49" charset="-122"/>
              <a:ea typeface="仿宋" panose="02010609060101010101" pitchFamily="49" charset="-122"/>
            </a:endParaRPr>
          </a:p>
        </p:txBody>
      </p:sp>
      <p:sp>
        <p:nvSpPr>
          <p:cNvPr id="257028" name="文本框 1"/>
          <p:cNvSpPr txBox="1"/>
          <p:nvPr/>
        </p:nvSpPr>
        <p:spPr>
          <a:xfrm>
            <a:off x="228600" y="1373188"/>
            <a:ext cx="4949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rPr>
              <a:t>3</a:t>
            </a:r>
            <a:r>
              <a:rPr lang="zh-CN" altLang="en-US" sz="2800" b="1" dirty="0">
                <a:solidFill>
                  <a:srgbClr val="0000CC"/>
                </a:solidFill>
                <a:latin typeface="Tahoma" panose="020B0604030504040204" pitchFamily="34" charset="0"/>
                <a:ea typeface="宋体" panose="02010600030101010101" pitchFamily="2" charset="-122"/>
              </a:rPr>
              <a:t>. 支持集策略</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50" name="Text Box 4"/>
          <p:cNvSpPr txBox="1"/>
          <p:nvPr/>
        </p:nvSpPr>
        <p:spPr>
          <a:xfrm>
            <a:off x="971550" y="2420938"/>
            <a:ext cx="18716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﹁I(x)∨R(x)</a:t>
            </a:r>
            <a:endParaRPr lang="en-US" altLang="zh-CN" sz="1800" b="1" dirty="0">
              <a:latin typeface="Tahoma" panose="020B0604030504040204" pitchFamily="34" charset="0"/>
              <a:ea typeface="宋体" panose="02010600030101010101" pitchFamily="2" charset="-122"/>
            </a:endParaRPr>
          </a:p>
        </p:txBody>
      </p:sp>
      <p:sp>
        <p:nvSpPr>
          <p:cNvPr id="258051" name="Text Box 5"/>
          <p:cNvSpPr txBox="1"/>
          <p:nvPr/>
        </p:nvSpPr>
        <p:spPr>
          <a:xfrm>
            <a:off x="3348038" y="2492375"/>
            <a:ext cx="792162"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I(a)</a:t>
            </a:r>
            <a:endParaRPr lang="en-US" altLang="zh-CN" sz="1800" b="1" dirty="0">
              <a:latin typeface="Tahoma" panose="020B0604030504040204" pitchFamily="34" charset="0"/>
              <a:ea typeface="宋体" panose="02010600030101010101" pitchFamily="2" charset="-122"/>
            </a:endParaRPr>
          </a:p>
        </p:txBody>
      </p:sp>
      <p:sp>
        <p:nvSpPr>
          <p:cNvPr id="258052" name="Text Box 6"/>
          <p:cNvSpPr txBox="1"/>
          <p:nvPr/>
        </p:nvSpPr>
        <p:spPr>
          <a:xfrm>
            <a:off x="4643438" y="2492375"/>
            <a:ext cx="187325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 R(y)∨L(y)</a:t>
            </a:r>
            <a:endParaRPr lang="en-US" altLang="zh-CN" sz="1800" b="1" dirty="0">
              <a:latin typeface="Tahoma" panose="020B0604030504040204" pitchFamily="34" charset="0"/>
              <a:ea typeface="宋体" panose="02010600030101010101" pitchFamily="2" charset="-122"/>
            </a:endParaRPr>
          </a:p>
        </p:txBody>
      </p:sp>
      <p:sp>
        <p:nvSpPr>
          <p:cNvPr id="258053" name="Text Box 7"/>
          <p:cNvSpPr txBox="1"/>
          <p:nvPr/>
        </p:nvSpPr>
        <p:spPr>
          <a:xfrm>
            <a:off x="7092950" y="2492375"/>
            <a:ext cx="107950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﹁L(a)</a:t>
            </a:r>
            <a:endParaRPr lang="en-US" altLang="zh-CN" sz="1800" b="1" dirty="0">
              <a:latin typeface="Tahoma" panose="020B0604030504040204" pitchFamily="34" charset="0"/>
              <a:ea typeface="宋体" panose="02010600030101010101" pitchFamily="2" charset="-122"/>
            </a:endParaRPr>
          </a:p>
        </p:txBody>
      </p:sp>
      <p:sp>
        <p:nvSpPr>
          <p:cNvPr id="258054" name="Text Box 8"/>
          <p:cNvSpPr txBox="1"/>
          <p:nvPr/>
        </p:nvSpPr>
        <p:spPr>
          <a:xfrm>
            <a:off x="1835150" y="3429000"/>
            <a:ext cx="10080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R(a)</a:t>
            </a:r>
            <a:endParaRPr lang="en-US" altLang="zh-CN" sz="1800" b="1" dirty="0">
              <a:latin typeface="Tahoma" panose="020B0604030504040204" pitchFamily="34" charset="0"/>
              <a:ea typeface="宋体" panose="02010600030101010101" pitchFamily="2" charset="-122"/>
            </a:endParaRPr>
          </a:p>
        </p:txBody>
      </p:sp>
      <p:sp>
        <p:nvSpPr>
          <p:cNvPr id="258055" name="Text Box 9"/>
          <p:cNvSpPr txBox="1"/>
          <p:nvPr/>
        </p:nvSpPr>
        <p:spPr>
          <a:xfrm>
            <a:off x="4859338" y="3500438"/>
            <a:ext cx="17287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﹁I(x)∨L(x)</a:t>
            </a:r>
            <a:endParaRPr lang="en-US" altLang="zh-CN" sz="1800" b="1" dirty="0">
              <a:latin typeface="Tahoma" panose="020B0604030504040204" pitchFamily="34" charset="0"/>
              <a:ea typeface="宋体" panose="02010600030101010101" pitchFamily="2" charset="-122"/>
            </a:endParaRPr>
          </a:p>
        </p:txBody>
      </p:sp>
      <p:sp>
        <p:nvSpPr>
          <p:cNvPr id="258056" name="Text Box 10"/>
          <p:cNvSpPr txBox="1"/>
          <p:nvPr/>
        </p:nvSpPr>
        <p:spPr>
          <a:xfrm>
            <a:off x="2627313" y="4437063"/>
            <a:ext cx="9366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L(a)</a:t>
            </a:r>
            <a:endParaRPr lang="en-US" altLang="zh-CN" sz="1800" b="1" dirty="0">
              <a:latin typeface="Tahoma" panose="020B0604030504040204" pitchFamily="34" charset="0"/>
              <a:ea typeface="宋体" panose="02010600030101010101" pitchFamily="2" charset="-122"/>
            </a:endParaRPr>
          </a:p>
        </p:txBody>
      </p:sp>
      <p:sp>
        <p:nvSpPr>
          <p:cNvPr id="258057" name="Text Box 11"/>
          <p:cNvSpPr txBox="1"/>
          <p:nvPr/>
        </p:nvSpPr>
        <p:spPr>
          <a:xfrm>
            <a:off x="4140200" y="4437063"/>
            <a:ext cx="107950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L(a)</a:t>
            </a:r>
            <a:endParaRPr lang="en-US" altLang="zh-CN" sz="1800" b="1" dirty="0">
              <a:latin typeface="Tahoma" panose="020B0604030504040204" pitchFamily="34" charset="0"/>
              <a:ea typeface="宋体" panose="02010600030101010101" pitchFamily="2" charset="-122"/>
            </a:endParaRPr>
          </a:p>
        </p:txBody>
      </p:sp>
      <p:sp>
        <p:nvSpPr>
          <p:cNvPr id="258058" name="Text Box 12"/>
          <p:cNvSpPr txBox="1"/>
          <p:nvPr/>
        </p:nvSpPr>
        <p:spPr>
          <a:xfrm>
            <a:off x="6011863" y="4508500"/>
            <a:ext cx="10810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﹁I(a)</a:t>
            </a:r>
            <a:endParaRPr lang="en-US" altLang="zh-CN" sz="1800" b="1" dirty="0">
              <a:latin typeface="Tahoma" panose="020B0604030504040204" pitchFamily="34" charset="0"/>
              <a:ea typeface="宋体" panose="02010600030101010101" pitchFamily="2" charset="-122"/>
            </a:endParaRPr>
          </a:p>
        </p:txBody>
      </p:sp>
      <p:sp>
        <p:nvSpPr>
          <p:cNvPr id="258059" name="Text Box 13"/>
          <p:cNvSpPr txBox="1"/>
          <p:nvPr/>
        </p:nvSpPr>
        <p:spPr>
          <a:xfrm>
            <a:off x="6300788" y="5589588"/>
            <a:ext cx="8651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NIL</a:t>
            </a:r>
            <a:endParaRPr lang="en-US" altLang="zh-CN" sz="1800" b="1" dirty="0">
              <a:latin typeface="Tahoma" panose="020B0604030504040204" pitchFamily="34" charset="0"/>
              <a:ea typeface="宋体" panose="02010600030101010101" pitchFamily="2" charset="-122"/>
            </a:endParaRPr>
          </a:p>
        </p:txBody>
      </p:sp>
      <p:sp>
        <p:nvSpPr>
          <p:cNvPr id="258060" name="Line 14"/>
          <p:cNvSpPr/>
          <p:nvPr/>
        </p:nvSpPr>
        <p:spPr>
          <a:xfrm>
            <a:off x="1908175" y="2852738"/>
            <a:ext cx="503238" cy="576262"/>
          </a:xfrm>
          <a:prstGeom prst="line">
            <a:avLst/>
          </a:prstGeom>
          <a:ln w="9525" cap="flat" cmpd="sng">
            <a:solidFill>
              <a:schemeClr val="tx1"/>
            </a:solidFill>
            <a:prstDash val="solid"/>
            <a:headEnd type="none" w="med" len="med"/>
            <a:tailEnd type="none" w="med" len="med"/>
          </a:ln>
        </p:spPr>
      </p:sp>
      <p:sp>
        <p:nvSpPr>
          <p:cNvPr id="258061" name="Line 15"/>
          <p:cNvSpPr/>
          <p:nvPr/>
        </p:nvSpPr>
        <p:spPr>
          <a:xfrm>
            <a:off x="2486025" y="2901950"/>
            <a:ext cx="1131888" cy="527050"/>
          </a:xfrm>
          <a:custGeom>
            <a:avLst/>
            <a:gdLst/>
            <a:ahLst/>
            <a:cxnLst>
              <a:cxn ang="0">
                <a:pos x="2147483646" y="0"/>
              </a:cxn>
              <a:cxn ang="0">
                <a:pos x="0" y="2147483646"/>
              </a:cxn>
            </a:cxnLst>
            <a:pathLst>
              <a:path w="713" h="332">
                <a:moveTo>
                  <a:pt x="713" y="0"/>
                </a:moveTo>
                <a:lnTo>
                  <a:pt x="0" y="332"/>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62" name="Line 16"/>
          <p:cNvSpPr/>
          <p:nvPr/>
        </p:nvSpPr>
        <p:spPr>
          <a:xfrm>
            <a:off x="1908175" y="2852738"/>
            <a:ext cx="3600450" cy="647700"/>
          </a:xfrm>
          <a:prstGeom prst="line">
            <a:avLst/>
          </a:prstGeom>
          <a:ln w="9525" cap="flat" cmpd="sng">
            <a:solidFill>
              <a:schemeClr val="tx1"/>
            </a:solidFill>
            <a:prstDash val="solid"/>
            <a:headEnd type="none" w="med" len="med"/>
            <a:tailEnd type="none" w="med" len="med"/>
          </a:ln>
        </p:spPr>
      </p:sp>
      <p:sp>
        <p:nvSpPr>
          <p:cNvPr id="258063" name="Line 17"/>
          <p:cNvSpPr/>
          <p:nvPr/>
        </p:nvSpPr>
        <p:spPr>
          <a:xfrm>
            <a:off x="5581650" y="2916238"/>
            <a:ext cx="182563" cy="584200"/>
          </a:xfrm>
          <a:custGeom>
            <a:avLst/>
            <a:gdLst/>
            <a:ahLst/>
            <a:cxnLst>
              <a:cxn ang="0">
                <a:pos x="2147483646" y="0"/>
              </a:cxn>
              <a:cxn ang="0">
                <a:pos x="0" y="2147483646"/>
              </a:cxn>
            </a:cxnLst>
            <a:pathLst>
              <a:path w="115" h="368">
                <a:moveTo>
                  <a:pt x="115" y="0"/>
                </a:moveTo>
                <a:lnTo>
                  <a:pt x="0" y="368"/>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64" name="Line 18"/>
          <p:cNvSpPr/>
          <p:nvPr/>
        </p:nvSpPr>
        <p:spPr>
          <a:xfrm>
            <a:off x="2398713" y="3856038"/>
            <a:ext cx="588962" cy="581025"/>
          </a:xfrm>
          <a:custGeom>
            <a:avLst/>
            <a:gdLst/>
            <a:ahLst/>
            <a:cxnLst>
              <a:cxn ang="0">
                <a:pos x="0" y="0"/>
              </a:cxn>
              <a:cxn ang="0">
                <a:pos x="2147483646" y="2147483646"/>
              </a:cxn>
            </a:cxnLst>
            <a:pathLst>
              <a:path w="371" h="366">
                <a:moveTo>
                  <a:pt x="0" y="0"/>
                </a:moveTo>
                <a:lnTo>
                  <a:pt x="371" y="366"/>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65" name="Line 19"/>
          <p:cNvSpPr/>
          <p:nvPr/>
        </p:nvSpPr>
        <p:spPr>
          <a:xfrm>
            <a:off x="3021013" y="2889250"/>
            <a:ext cx="2465387" cy="1524000"/>
          </a:xfrm>
          <a:custGeom>
            <a:avLst/>
            <a:gdLst/>
            <a:ahLst/>
            <a:cxnLst>
              <a:cxn ang="0">
                <a:pos x="2147483646" y="0"/>
              </a:cxn>
              <a:cxn ang="0">
                <a:pos x="0" y="2147483646"/>
              </a:cxn>
            </a:cxnLst>
            <a:pathLst>
              <a:path w="1553" h="960">
                <a:moveTo>
                  <a:pt x="1553" y="0"/>
                </a:moveTo>
                <a:lnTo>
                  <a:pt x="0" y="960"/>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66" name="Line 20"/>
          <p:cNvSpPr/>
          <p:nvPr/>
        </p:nvSpPr>
        <p:spPr>
          <a:xfrm>
            <a:off x="3749675" y="2901950"/>
            <a:ext cx="893763" cy="1535113"/>
          </a:xfrm>
          <a:custGeom>
            <a:avLst/>
            <a:gdLst/>
            <a:ahLst/>
            <a:cxnLst>
              <a:cxn ang="0">
                <a:pos x="0" y="0"/>
              </a:cxn>
              <a:cxn ang="0">
                <a:pos x="2147483646" y="2147483646"/>
              </a:cxn>
            </a:cxnLst>
            <a:pathLst>
              <a:path w="563" h="967">
                <a:moveTo>
                  <a:pt x="0" y="0"/>
                </a:moveTo>
                <a:lnTo>
                  <a:pt x="563" y="967"/>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67" name="Line 21"/>
          <p:cNvSpPr/>
          <p:nvPr/>
        </p:nvSpPr>
        <p:spPr>
          <a:xfrm>
            <a:off x="4770438" y="3910013"/>
            <a:ext cx="874712" cy="515937"/>
          </a:xfrm>
          <a:custGeom>
            <a:avLst/>
            <a:gdLst/>
            <a:ahLst/>
            <a:cxnLst>
              <a:cxn ang="0">
                <a:pos x="2147483646" y="0"/>
              </a:cxn>
              <a:cxn ang="0">
                <a:pos x="0" y="2147483646"/>
              </a:cxn>
            </a:cxnLst>
            <a:pathLst>
              <a:path w="551" h="325">
                <a:moveTo>
                  <a:pt x="551" y="0"/>
                </a:moveTo>
                <a:lnTo>
                  <a:pt x="0" y="325"/>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68" name="Line 22"/>
          <p:cNvSpPr/>
          <p:nvPr/>
        </p:nvSpPr>
        <p:spPr>
          <a:xfrm>
            <a:off x="5738813" y="3910013"/>
            <a:ext cx="701675" cy="582612"/>
          </a:xfrm>
          <a:custGeom>
            <a:avLst/>
            <a:gdLst/>
            <a:ahLst/>
            <a:cxnLst>
              <a:cxn ang="0">
                <a:pos x="0" y="0"/>
              </a:cxn>
              <a:cxn ang="0">
                <a:pos x="2147483646" y="2147483646"/>
              </a:cxn>
            </a:cxnLst>
            <a:pathLst>
              <a:path w="442" h="367">
                <a:moveTo>
                  <a:pt x="0" y="0"/>
                </a:moveTo>
                <a:lnTo>
                  <a:pt x="442" y="367"/>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69" name="Line 23"/>
          <p:cNvSpPr/>
          <p:nvPr/>
        </p:nvSpPr>
        <p:spPr>
          <a:xfrm>
            <a:off x="6518275" y="2901950"/>
            <a:ext cx="1009650" cy="1606550"/>
          </a:xfrm>
          <a:custGeom>
            <a:avLst/>
            <a:gdLst/>
            <a:ahLst/>
            <a:cxnLst>
              <a:cxn ang="0">
                <a:pos x="2147483646" y="0"/>
              </a:cxn>
              <a:cxn ang="0">
                <a:pos x="0" y="2147483646"/>
              </a:cxn>
            </a:cxnLst>
            <a:pathLst>
              <a:path w="636" h="1012">
                <a:moveTo>
                  <a:pt x="636" y="0"/>
                </a:moveTo>
                <a:lnTo>
                  <a:pt x="0" y="1012"/>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70" name="Line 24"/>
          <p:cNvSpPr/>
          <p:nvPr/>
        </p:nvSpPr>
        <p:spPr>
          <a:xfrm>
            <a:off x="3154363" y="4864100"/>
            <a:ext cx="3524250" cy="714375"/>
          </a:xfrm>
          <a:custGeom>
            <a:avLst/>
            <a:gdLst/>
            <a:ahLst/>
            <a:cxnLst>
              <a:cxn ang="0">
                <a:pos x="0" y="0"/>
              </a:cxn>
              <a:cxn ang="0">
                <a:pos x="2147483646" y="2147483646"/>
              </a:cxn>
            </a:cxnLst>
            <a:pathLst>
              <a:path w="2220" h="450">
                <a:moveTo>
                  <a:pt x="0" y="0"/>
                </a:moveTo>
                <a:lnTo>
                  <a:pt x="2220" y="450"/>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71" name="Line 25"/>
          <p:cNvSpPr/>
          <p:nvPr/>
        </p:nvSpPr>
        <p:spPr>
          <a:xfrm>
            <a:off x="6948488" y="2901950"/>
            <a:ext cx="844550" cy="2687638"/>
          </a:xfrm>
          <a:custGeom>
            <a:avLst/>
            <a:gdLst/>
            <a:ahLst/>
            <a:cxnLst>
              <a:cxn ang="0">
                <a:pos x="2147483646" y="0"/>
              </a:cxn>
              <a:cxn ang="0">
                <a:pos x="0" y="2147483646"/>
              </a:cxn>
            </a:cxnLst>
            <a:pathLst>
              <a:path w="532" h="1693">
                <a:moveTo>
                  <a:pt x="532" y="0"/>
                </a:moveTo>
                <a:lnTo>
                  <a:pt x="0" y="1693"/>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58072" name="文本框 1"/>
          <p:cNvSpPr txBox="1"/>
          <p:nvPr/>
        </p:nvSpPr>
        <p:spPr>
          <a:xfrm>
            <a:off x="269875" y="1600200"/>
            <a:ext cx="4949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3</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支持集策略</a:t>
            </a:r>
            <a:endParaRPr lang="zh-CN" altLang="en-US" sz="2800" b="1" dirty="0">
              <a:solidFill>
                <a:srgbClr val="0000CC"/>
              </a:solidFill>
              <a:latin typeface="黑体" panose="02010609060101010101" pitchFamily="49" charset="-122"/>
              <a:ea typeface="黑体" panose="02010609060101010101" pitchFamily="49" charset="-122"/>
            </a:endParaRPr>
          </a:p>
        </p:txBody>
      </p:sp>
      <p:sp>
        <p:nvSpPr>
          <p:cNvPr id="267289" name="Rectangle 2"/>
          <p:cNvSpPr>
            <a:spLocks noGrp="1" noChangeArrowheads="1"/>
          </p:cNvSpPr>
          <p:nvPr>
            <p:ph type="title"/>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3.7  </a:t>
            </a:r>
            <a:r>
              <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归结策略</a:t>
            </a:r>
            <a:endPar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endParaRPr>
          </a:p>
        </p:txBody>
      </p:sp>
    </p:spTree>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92" name="Rectangle 2"/>
          <p:cNvSpPr>
            <a:spLocks noGrp="1" noChangeArrowheads="1"/>
          </p:cNvSpPr>
          <p:nvPr>
            <p:ph type="title"/>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3.7  </a:t>
            </a:r>
            <a:r>
              <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归结策略</a:t>
            </a:r>
            <a:endPar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endParaRPr>
          </a:p>
        </p:txBody>
      </p:sp>
      <p:sp>
        <p:nvSpPr>
          <p:cNvPr id="259075" name="Rectangle 3"/>
          <p:cNvSpPr>
            <a:spLocks noGrp="1"/>
          </p:cNvSpPr>
          <p:nvPr>
            <p:ph sz="quarter" idx="1"/>
          </p:nvPr>
        </p:nvSpPr>
        <p:spPr>
          <a:xfrm>
            <a:off x="228600" y="2286000"/>
            <a:ext cx="8540750" cy="2886075"/>
          </a:xfrm>
        </p:spPr>
        <p:txBody>
          <a:bodyPr vert="horz" wrap="square" lIns="91440" tIns="45720" rIns="91440" bIns="45720" anchor="t" anchorCtr="0"/>
          <a:p>
            <a:pPr eaLnBrk="1" hangingPunct="1">
              <a:lnSpc>
                <a:spcPct val="125000"/>
              </a:lnSpc>
              <a:buClr>
                <a:schemeClr val="accent1"/>
              </a:buClr>
              <a:buSzPct val="85000"/>
              <a:buFontTx/>
              <a:buNone/>
            </a:pPr>
            <a:r>
              <a:rPr lang="zh-CN" altLang="en-US" sz="2400" b="1" dirty="0">
                <a:solidFill>
                  <a:srgbClr val="0000CC"/>
                </a:solidFill>
                <a:latin typeface="仿宋" panose="02010609060101010101" pitchFamily="49" charset="-122"/>
                <a:ea typeface="仿宋" panose="02010609060101010101" pitchFamily="49" charset="-122"/>
              </a:rPr>
              <a:t>      从上述归结过程可以看出，各级归结式数目要比宽度优先策略生成的少，但在第二级还没有空子句。就是说这种策略限制了子句集元素的剧增，但</a:t>
            </a:r>
            <a:r>
              <a:rPr lang="zh-CN" altLang="en-US" sz="2400" b="1" dirty="0">
                <a:solidFill>
                  <a:srgbClr val="008000"/>
                </a:solidFill>
                <a:latin typeface="仿宋" panose="02010609060101010101" pitchFamily="49" charset="-122"/>
                <a:ea typeface="仿宋" panose="02010609060101010101" pitchFamily="49" charset="-122"/>
              </a:rPr>
              <a:t>会增加空子句所在的深度</a:t>
            </a:r>
            <a:r>
              <a:rPr lang="zh-CN" altLang="en-US" sz="2400" b="1" dirty="0">
                <a:solidFill>
                  <a:srgbClr val="0000CC"/>
                </a:solidFill>
                <a:latin typeface="仿宋" panose="02010609060101010101" pitchFamily="49" charset="-122"/>
                <a:ea typeface="仿宋" panose="02010609060101010101" pitchFamily="49" charset="-122"/>
              </a:rPr>
              <a:t>。此外，支持集策略</a:t>
            </a:r>
            <a:r>
              <a:rPr lang="zh-CN" altLang="en-US" sz="2400" b="1" dirty="0">
                <a:solidFill>
                  <a:srgbClr val="008000"/>
                </a:solidFill>
                <a:latin typeface="仿宋" panose="02010609060101010101" pitchFamily="49" charset="-122"/>
                <a:ea typeface="仿宋" panose="02010609060101010101" pitchFamily="49" charset="-122"/>
              </a:rPr>
              <a:t>具有反向推理的含义</a:t>
            </a:r>
            <a:r>
              <a:rPr lang="zh-CN" altLang="en-US" sz="2400" b="1" dirty="0">
                <a:solidFill>
                  <a:srgbClr val="0000CC"/>
                </a:solidFill>
                <a:latin typeface="仿宋" panose="02010609060101010101" pitchFamily="49" charset="-122"/>
                <a:ea typeface="仿宋" panose="02010609060101010101" pitchFamily="49" charset="-122"/>
              </a:rPr>
              <a:t>，由于进行归结的亲本子句中至少有一个与目标子句有关，因此推理过程可以看作是沿目标、子目标的方向前进的</a:t>
            </a:r>
            <a:r>
              <a:rPr lang="zh-CN" altLang="en-US" sz="2400" b="1"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 </a:t>
            </a:r>
            <a:endParaRPr lang="zh-CN" altLang="en-US" sz="2400" dirty="0">
              <a:latin typeface="仿宋" panose="02010609060101010101" pitchFamily="49" charset="-122"/>
              <a:ea typeface="仿宋" panose="02010609060101010101" pitchFamily="49" charset="-122"/>
            </a:endParaRPr>
          </a:p>
        </p:txBody>
      </p:sp>
      <p:sp>
        <p:nvSpPr>
          <p:cNvPr id="259076" name="文本框 1"/>
          <p:cNvSpPr txBox="1"/>
          <p:nvPr/>
        </p:nvSpPr>
        <p:spPr>
          <a:xfrm>
            <a:off x="533400" y="1530350"/>
            <a:ext cx="4949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3</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支持集策略</a:t>
            </a:r>
            <a:endParaRPr lang="zh-CN" altLang="en-US" sz="2800" b="1" dirty="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4" name="Rectangle 2"/>
          <p:cNvSpPr>
            <a:spLocks noGrp="1" noChangeArrowheads="1"/>
          </p:cNvSpPr>
          <p:nvPr>
            <p:ph type="title"/>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3.7  </a:t>
            </a:r>
            <a:r>
              <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归结策略</a:t>
            </a:r>
            <a:endPar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endParaRPr>
          </a:p>
        </p:txBody>
      </p:sp>
      <p:sp>
        <p:nvSpPr>
          <p:cNvPr id="260099" name="Rectangle 3"/>
          <p:cNvSpPr>
            <a:spLocks noGrp="1"/>
          </p:cNvSpPr>
          <p:nvPr>
            <p:ph sz="quarter" idx="1"/>
          </p:nvPr>
        </p:nvSpPr>
        <p:spPr>
          <a:xfrm>
            <a:off x="247650" y="1941513"/>
            <a:ext cx="8686800" cy="4687887"/>
          </a:xfrm>
        </p:spPr>
        <p:txBody>
          <a:bodyPr vert="horz" wrap="square" lIns="91440" tIns="45720" rIns="91440" bIns="45720" anchor="t" anchorCtr="0"/>
          <a:p>
            <a:pPr marL="609600" indent="-609600" eaLnBrk="1" hangingPunct="1">
              <a:buClr>
                <a:schemeClr val="accent1"/>
              </a:buClr>
              <a:buSzPct val="85000"/>
              <a:buFont typeface="Wingdings 2" panose="05020102010507070707" pitchFamily="18" charset="2"/>
            </a:pPr>
            <a:r>
              <a:rPr lang="en-US" altLang="zh-CN" sz="24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latin typeface="仿宋" panose="02010609060101010101" pitchFamily="49" charset="-122"/>
                <a:ea typeface="仿宋" panose="02010609060101010101" pitchFamily="49" charset="-122"/>
              </a:rPr>
              <a:t>如果一个子句</a:t>
            </a:r>
            <a:r>
              <a:rPr lang="zh-CN" altLang="en-US" sz="2400" b="1" dirty="0">
                <a:solidFill>
                  <a:srgbClr val="008000"/>
                </a:solidFill>
                <a:latin typeface="仿宋" panose="02010609060101010101" pitchFamily="49" charset="-122"/>
                <a:ea typeface="仿宋" panose="02010609060101010101" pitchFamily="49" charset="-122"/>
              </a:rPr>
              <a:t>只包含一个文字</a:t>
            </a:r>
            <a:r>
              <a:rPr lang="zh-CN" altLang="en-US" sz="2400" b="1" dirty="0">
                <a:solidFill>
                  <a:srgbClr val="0000CC"/>
                </a:solidFill>
                <a:latin typeface="仿宋" panose="02010609060101010101" pitchFamily="49" charset="-122"/>
                <a:ea typeface="仿宋" panose="02010609060101010101" pitchFamily="49" charset="-122"/>
              </a:rPr>
              <a:t>，则称此子句为单文字子句。单文字子句策略是对支持集策略的进一步改进，它要求每次参加归结的两个亲本子句中至少有一个子句是单文字子句。</a:t>
            </a:r>
            <a:endParaRPr lang="zh-CN" altLang="en-US" sz="2400" b="1" dirty="0">
              <a:solidFill>
                <a:srgbClr val="0000CC"/>
              </a:solidFill>
              <a:latin typeface="仿宋" panose="02010609060101010101" pitchFamily="49" charset="-122"/>
              <a:ea typeface="仿宋" panose="02010609060101010101" pitchFamily="49" charset="-122"/>
            </a:endParaRPr>
          </a:p>
          <a:p>
            <a:pPr marL="609600" indent="-609600" eaLnBrk="1" hangingPunct="1">
              <a:buClr>
                <a:schemeClr val="accent1"/>
              </a:buClr>
              <a:buSzPct val="85000"/>
              <a:buFont typeface="Wingdings 2" panose="05020102010507070707" pitchFamily="18" charset="2"/>
            </a:pPr>
            <a:r>
              <a:rPr lang="zh-CN" altLang="en-US" sz="2400" b="1" dirty="0">
                <a:solidFill>
                  <a:srgbClr val="A50021"/>
                </a:solidFill>
                <a:latin typeface="仿宋" panose="02010609060101010101" pitchFamily="49" charset="-122"/>
                <a:ea typeface="仿宋" panose="02010609060101010101" pitchFamily="49" charset="-122"/>
              </a:rPr>
              <a:t>例</a:t>
            </a:r>
            <a:r>
              <a:rPr lang="en-US" altLang="zh-CN" sz="2400" b="1" dirty="0">
                <a:solidFill>
                  <a:srgbClr val="A50021"/>
                </a:solidFill>
                <a:latin typeface="仿宋" panose="02010609060101010101" pitchFamily="49" charset="-122"/>
                <a:ea typeface="仿宋" panose="02010609060101010101" pitchFamily="49" charset="-122"/>
              </a:rPr>
              <a:t>3.15</a:t>
            </a:r>
            <a:r>
              <a:rPr lang="en-US" altLang="zh-CN" sz="24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latin typeface="仿宋" panose="02010609060101010101" pitchFamily="49" charset="-122"/>
                <a:ea typeface="仿宋" panose="02010609060101010101" pitchFamily="49" charset="-122"/>
              </a:rPr>
              <a:t>设有如下子句集：</a:t>
            </a:r>
            <a:endParaRPr lang="zh-CN" altLang="en-US" sz="2400" b="1" dirty="0">
              <a:solidFill>
                <a:srgbClr val="0000CC"/>
              </a:solidFill>
              <a:latin typeface="仿宋" panose="02010609060101010101" pitchFamily="49" charset="-122"/>
              <a:ea typeface="仿宋" panose="02010609060101010101" pitchFamily="49" charset="-122"/>
            </a:endParaRPr>
          </a:p>
          <a:p>
            <a:pPr marL="609600" indent="-609600" eaLnBrk="1" hangingPunct="1">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a:t>
            </a:r>
            <a:r>
              <a:rPr lang="en-US" altLang="zh-CN" sz="2400" b="1" dirty="0">
                <a:solidFill>
                  <a:srgbClr val="0000CC"/>
                </a:solidFill>
                <a:latin typeface="仿宋" panose="02010609060101010101" pitchFamily="49" charset="-122"/>
                <a:ea typeface="仿宋" panose="02010609060101010101" pitchFamily="49" charset="-122"/>
              </a:rPr>
              <a:t>S={﹁I(x)∨R(x),  I(a), ﹁R(y)∨L(y), ﹁L(a) }</a:t>
            </a:r>
            <a:endParaRPr lang="en-US" altLang="zh-CN" sz="2400" b="1" dirty="0">
              <a:solidFill>
                <a:srgbClr val="0000CC"/>
              </a:solidFill>
              <a:latin typeface="仿宋" panose="02010609060101010101" pitchFamily="49" charset="-122"/>
              <a:ea typeface="仿宋" panose="02010609060101010101" pitchFamily="49" charset="-122"/>
            </a:endParaRPr>
          </a:p>
          <a:p>
            <a:pPr marL="609600" indent="-609600" eaLnBrk="1" hangingPunct="1">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用单文字子句策略证明</a:t>
            </a:r>
            <a:r>
              <a:rPr lang="en-US" altLang="zh-CN" sz="2400" b="1" dirty="0">
                <a:solidFill>
                  <a:srgbClr val="0000CC"/>
                </a:solidFill>
                <a:latin typeface="仿宋" panose="02010609060101010101" pitchFamily="49" charset="-122"/>
                <a:ea typeface="仿宋" panose="02010609060101010101" pitchFamily="49" charset="-122"/>
              </a:rPr>
              <a:t>S</a:t>
            </a:r>
            <a:r>
              <a:rPr lang="zh-CN" altLang="en-US" sz="2400" b="1" dirty="0">
                <a:solidFill>
                  <a:srgbClr val="0000CC"/>
                </a:solidFill>
                <a:latin typeface="仿宋" panose="02010609060101010101" pitchFamily="49" charset="-122"/>
                <a:ea typeface="仿宋" panose="02010609060101010101" pitchFamily="49" charset="-122"/>
              </a:rPr>
              <a:t>为不可满足。</a:t>
            </a:r>
            <a:endParaRPr lang="zh-CN" altLang="en-US" sz="2400" b="1" dirty="0">
              <a:solidFill>
                <a:srgbClr val="0000CC"/>
              </a:solidFill>
              <a:latin typeface="仿宋" panose="02010609060101010101" pitchFamily="49" charset="-122"/>
              <a:ea typeface="仿宋" panose="02010609060101010101" pitchFamily="49" charset="-122"/>
            </a:endParaRPr>
          </a:p>
          <a:p>
            <a:pPr marL="609600" indent="-609600" eaLnBrk="1" hangingPunct="1">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采用单文字子句策略，归结式包含的文字数将少于其亲本子句中的文字数，这将有利于向空子句的方向发展，因此会有较高的归结效率。但这种策略是</a:t>
            </a:r>
            <a:r>
              <a:rPr lang="zh-CN" altLang="en-US" sz="2400" b="1" dirty="0">
                <a:solidFill>
                  <a:srgbClr val="008000"/>
                </a:solidFill>
                <a:latin typeface="仿宋" panose="02010609060101010101" pitchFamily="49" charset="-122"/>
                <a:ea typeface="仿宋" panose="02010609060101010101" pitchFamily="49" charset="-122"/>
              </a:rPr>
              <a:t>不完备的</a:t>
            </a:r>
            <a:r>
              <a:rPr lang="zh-CN" altLang="en-US" sz="2400" b="1" dirty="0">
                <a:solidFill>
                  <a:srgbClr val="0000CC"/>
                </a:solidFill>
                <a:latin typeface="仿宋" panose="02010609060101010101" pitchFamily="49" charset="-122"/>
                <a:ea typeface="仿宋" panose="02010609060101010101" pitchFamily="49" charset="-122"/>
              </a:rPr>
              <a:t>，即当子句集为不可满足时，用这种策略不一定能归结出空子句。</a:t>
            </a:r>
            <a:endParaRPr lang="zh-CN" altLang="en-US" sz="2400" b="1" dirty="0">
              <a:solidFill>
                <a:srgbClr val="0000CC"/>
              </a:solidFill>
              <a:latin typeface="仿宋" panose="02010609060101010101" pitchFamily="49" charset="-122"/>
              <a:ea typeface="仿宋" panose="02010609060101010101" pitchFamily="49" charset="-122"/>
            </a:endParaRPr>
          </a:p>
        </p:txBody>
      </p:sp>
      <p:sp>
        <p:nvSpPr>
          <p:cNvPr id="260100" name="文本框 2"/>
          <p:cNvSpPr txBox="1"/>
          <p:nvPr/>
        </p:nvSpPr>
        <p:spPr>
          <a:xfrm>
            <a:off x="234950" y="1371600"/>
            <a:ext cx="4949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4</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单文字子句策略</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3.1.2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推理方式及其分类</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58723" name="Rectangle 3"/>
          <p:cNvSpPr>
            <a:spLocks noGrp="1"/>
          </p:cNvSpPr>
          <p:nvPr>
            <p:ph sz="quarter" idx="1"/>
          </p:nvPr>
        </p:nvSpPr>
        <p:spPr>
          <a:xfrm>
            <a:off x="288925" y="1447800"/>
            <a:ext cx="8642350" cy="539750"/>
          </a:xfrm>
        </p:spPr>
        <p:txBody>
          <a:bodyPr vert="horz" wrap="square" lIns="91440" tIns="45720" rIns="91440" bIns="45720" anchor="t" anchorCtr="0"/>
          <a:p>
            <a:pPr marL="195580" indent="-195580" eaLnBrk="1" hangingPunct="1">
              <a:lnSpc>
                <a:spcPct val="90000"/>
              </a:lnSpc>
              <a:buClr>
                <a:schemeClr val="accent1"/>
              </a:buClr>
              <a:buSzPct val="85000"/>
              <a:buFont typeface="Wingdings" panose="05000000000000000000" pitchFamily="2" charset="2"/>
              <a:buNone/>
            </a:pPr>
            <a:r>
              <a:rPr lang="en-US" altLang="zh-CN" sz="2800" b="1" dirty="0">
                <a:latin typeface="仿宋" panose="02010609060101010101" pitchFamily="49" charset="-122"/>
                <a:ea typeface="仿宋" panose="02010609060101010101" pitchFamily="49" charset="-122"/>
              </a:rPr>
              <a:t> 2.</a:t>
            </a:r>
            <a:r>
              <a:rPr lang="en-US" altLang="zh-CN" sz="2800" b="1" dirty="0">
                <a:solidFill>
                  <a:schemeClr val="accent2"/>
                </a:solidFill>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确定性推理、不确定性推理（知识的确定性）</a:t>
            </a:r>
            <a:endParaRPr lang="zh-CN" altLang="en-US" sz="2800" dirty="0">
              <a:latin typeface="仿宋" panose="02010609060101010101" pitchFamily="49" charset="-122"/>
              <a:ea typeface="仿宋" panose="02010609060101010101" pitchFamily="49" charset="-122"/>
            </a:endParaRPr>
          </a:p>
        </p:txBody>
      </p:sp>
      <p:sp>
        <p:nvSpPr>
          <p:cNvPr id="158724"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grpSp>
        <p:nvGrpSpPr>
          <p:cNvPr id="158725" name="Group 13"/>
          <p:cNvGrpSpPr/>
          <p:nvPr/>
        </p:nvGrpSpPr>
        <p:grpSpPr>
          <a:xfrm>
            <a:off x="685800" y="4514850"/>
            <a:ext cx="8032750" cy="1555750"/>
            <a:chOff x="432" y="2524"/>
            <a:chExt cx="5060" cy="980"/>
          </a:xfrm>
        </p:grpSpPr>
        <p:sp>
          <p:nvSpPr>
            <p:cNvPr id="11268" name="Rectangle 4"/>
            <p:cNvSpPr>
              <a:spLocks noChangeArrowheads="1"/>
            </p:cNvSpPr>
            <p:nvPr/>
          </p:nvSpPr>
          <p:spPr bwMode="auto">
            <a:xfrm>
              <a:off x="2208" y="2566"/>
              <a:ext cx="954" cy="314"/>
            </a:xfrm>
            <a:prstGeom prst="rect">
              <a:avLst/>
            </a:prstGeom>
            <a:gradFill rotWithShape="0">
              <a:gsLst>
                <a:gs pos="0">
                  <a:srgbClr val="CCFFFF"/>
                </a:gs>
                <a:gs pos="50000">
                  <a:schemeClr val="bg1"/>
                </a:gs>
                <a:gs pos="100000">
                  <a:srgbClr val="CCFFFF"/>
                </a:gs>
              </a:gsLst>
              <a:lin ang="5400000" scaled="1"/>
            </a:gradFill>
            <a:ln w="9525">
              <a:solidFill>
                <a:srgbClr val="0000FF"/>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似然推理</a:t>
              </a:r>
              <a:endParaRPr kumimoji="0" lang="zh-CN" altLang="en-US" sz="2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9" name="Rectangle 5"/>
            <p:cNvSpPr>
              <a:spLocks noChangeArrowheads="1"/>
            </p:cNvSpPr>
            <p:nvPr/>
          </p:nvSpPr>
          <p:spPr bwMode="auto">
            <a:xfrm>
              <a:off x="2208" y="3190"/>
              <a:ext cx="1994" cy="314"/>
            </a:xfrm>
            <a:prstGeom prst="rect">
              <a:avLst/>
            </a:prstGeom>
            <a:gradFill rotWithShape="0">
              <a:gsLst>
                <a:gs pos="0">
                  <a:srgbClr val="CCFFFF"/>
                </a:gs>
                <a:gs pos="50000">
                  <a:schemeClr val="bg1"/>
                </a:gs>
                <a:gs pos="100000">
                  <a:srgbClr val="CCFFFF"/>
                </a:gs>
              </a:gsLst>
              <a:lin ang="5400000" scaled="1"/>
            </a:gradFill>
            <a:ln w="9525">
              <a:solidFill>
                <a:srgbClr val="0000FF"/>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近似推理或模糊推理</a:t>
              </a:r>
              <a:endParaRPr kumimoji="0" lang="zh-CN" altLang="en-US" sz="2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70" name="Rectangle 6"/>
            <p:cNvSpPr>
              <a:spLocks noChangeArrowheads="1"/>
            </p:cNvSpPr>
            <p:nvPr/>
          </p:nvSpPr>
          <p:spPr bwMode="auto">
            <a:xfrm>
              <a:off x="432" y="2880"/>
              <a:ext cx="1370" cy="314"/>
            </a:xfrm>
            <a:prstGeom prst="rect">
              <a:avLst/>
            </a:prstGeom>
            <a:gradFill rotWithShape="0">
              <a:gsLst>
                <a:gs pos="0">
                  <a:srgbClr val="CCFFFF"/>
                </a:gs>
                <a:gs pos="50000">
                  <a:schemeClr val="bg1"/>
                </a:gs>
                <a:gs pos="100000">
                  <a:srgbClr val="CCFFFF"/>
                </a:gs>
              </a:gsLst>
              <a:lin ang="5400000" scaled="1"/>
            </a:gradFill>
            <a:ln w="9525">
              <a:solidFill>
                <a:srgbClr val="0000FF"/>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不确定性推理</a:t>
              </a:r>
              <a:endParaRPr kumimoji="0" lang="zh-CN" altLang="en-US" sz="2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cxnSp>
          <p:nvCxnSpPr>
            <p:cNvPr id="158730" name="AutoShape 8"/>
            <p:cNvCxnSpPr>
              <a:stCxn id="11270" idx="3"/>
              <a:endCxn id="11269" idx="1"/>
            </p:cNvCxnSpPr>
            <p:nvPr/>
          </p:nvCxnSpPr>
          <p:spPr>
            <a:xfrm>
              <a:off x="1802" y="3037"/>
              <a:ext cx="406" cy="310"/>
            </a:xfrm>
            <a:prstGeom prst="bentConnector3">
              <a:avLst>
                <a:gd name="adj1" fmla="val 50000"/>
              </a:avLst>
            </a:prstGeom>
            <a:ln w="9525" cap="flat" cmpd="sng">
              <a:solidFill>
                <a:schemeClr val="tx1"/>
              </a:solidFill>
              <a:prstDash val="solid"/>
              <a:miter/>
              <a:headEnd type="none" w="med" len="med"/>
              <a:tailEnd type="none" w="med" len="med"/>
            </a:ln>
          </p:spPr>
        </p:cxnSp>
        <p:cxnSp>
          <p:nvCxnSpPr>
            <p:cNvPr id="158731" name="AutoShape 9"/>
            <p:cNvCxnSpPr>
              <a:stCxn id="11270" idx="3"/>
              <a:endCxn id="11268" idx="1"/>
            </p:cNvCxnSpPr>
            <p:nvPr/>
          </p:nvCxnSpPr>
          <p:spPr>
            <a:xfrm flipV="1">
              <a:off x="1802" y="2723"/>
              <a:ext cx="406" cy="314"/>
            </a:xfrm>
            <a:prstGeom prst="bentConnector3">
              <a:avLst>
                <a:gd name="adj1" fmla="val 50000"/>
              </a:avLst>
            </a:prstGeom>
            <a:ln w="9525" cap="flat" cmpd="sng">
              <a:solidFill>
                <a:schemeClr val="tx1"/>
              </a:solidFill>
              <a:prstDash val="solid"/>
              <a:miter/>
              <a:headEnd type="none" w="med" len="med"/>
              <a:tailEnd type="none" w="med" len="med"/>
            </a:ln>
          </p:spPr>
        </p:cxnSp>
        <p:sp>
          <p:nvSpPr>
            <p:cNvPr id="158732" name="Rectangle 10"/>
            <p:cNvSpPr/>
            <p:nvPr/>
          </p:nvSpPr>
          <p:spPr>
            <a:xfrm>
              <a:off x="3120" y="2524"/>
              <a:ext cx="1156" cy="30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600" dirty="0">
                  <a:latin typeface="Arial" panose="020B0604020202020204" pitchFamily="34" charset="0"/>
                  <a:ea typeface="宋体" panose="02010600030101010101" pitchFamily="2" charset="-122"/>
                </a:rPr>
                <a:t>（概率论）</a:t>
              </a:r>
              <a:endParaRPr lang="zh-CN" altLang="en-US" sz="2600" dirty="0">
                <a:latin typeface="Arial" panose="020B0604020202020204" pitchFamily="34" charset="0"/>
                <a:ea typeface="宋体" panose="02010600030101010101" pitchFamily="2" charset="-122"/>
              </a:endParaRPr>
            </a:p>
          </p:txBody>
        </p:sp>
        <p:sp>
          <p:nvSpPr>
            <p:cNvPr id="158733" name="Rectangle 12"/>
            <p:cNvSpPr/>
            <p:nvPr/>
          </p:nvSpPr>
          <p:spPr>
            <a:xfrm>
              <a:off x="4128" y="3196"/>
              <a:ext cx="1364" cy="30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600" dirty="0">
                  <a:latin typeface="Arial" panose="020B0604020202020204" pitchFamily="34" charset="0"/>
                  <a:ea typeface="宋体" panose="02010600030101010101" pitchFamily="2" charset="-122"/>
                </a:rPr>
                <a:t>（模糊逻辑）</a:t>
              </a:r>
              <a:endParaRPr lang="zh-CN" altLang="en-US" sz="2600" dirty="0">
                <a:latin typeface="Arial" panose="020B0604020202020204" pitchFamily="34" charset="0"/>
                <a:ea typeface="宋体" panose="02010600030101010101" pitchFamily="2" charset="-122"/>
              </a:endParaRPr>
            </a:p>
          </p:txBody>
        </p:sp>
      </p:grpSp>
      <p:sp>
        <p:nvSpPr>
          <p:cNvPr id="158726" name="Rectangle 14"/>
          <p:cNvSpPr/>
          <p:nvPr/>
        </p:nvSpPr>
        <p:spPr>
          <a:xfrm>
            <a:off x="381000" y="2108200"/>
            <a:ext cx="8458200" cy="4521200"/>
          </a:xfrm>
          <a:prstGeom prst="rect">
            <a:avLst/>
          </a:prstGeom>
          <a:noFill/>
          <a:ln w="9525" cap="flat" cmpd="sng">
            <a:solidFill>
              <a:srgbClr val="666699"/>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lnSpc>
                <a:spcPct val="120000"/>
              </a:lnSpc>
              <a:spcBef>
                <a:spcPct val="40000"/>
              </a:spcBef>
              <a:buClr>
                <a:schemeClr val="accent2"/>
              </a:buClr>
              <a:buSzPct val="50000"/>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1</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确定性推理</a:t>
            </a:r>
            <a:r>
              <a:rPr lang="zh-CN" altLang="en-US" sz="2500" b="1" dirty="0">
                <a:latin typeface="Times New Roman" panose="02020603050405020304" pitchFamily="18" charset="0"/>
                <a:ea typeface="宋体" panose="02010600030101010101" pitchFamily="2" charset="-122"/>
              </a:rPr>
              <a:t>：</a:t>
            </a:r>
            <a:r>
              <a:rPr lang="zh-CN" altLang="en-US" sz="2500" dirty="0">
                <a:latin typeface="Times New Roman" panose="02020603050405020304" pitchFamily="18" charset="0"/>
                <a:ea typeface="宋体" panose="02010600030101010101" pitchFamily="2" charset="-122"/>
              </a:rPr>
              <a:t>推理时所用的知识与证据都是确定的，推出的结论也是确定的，其真值或者为真或者为假。 </a:t>
            </a:r>
            <a:endParaRPr lang="zh-CN" altLang="en-US" sz="2500"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40000"/>
              </a:spcBef>
              <a:buClr>
                <a:schemeClr val="accent2"/>
              </a:buClr>
              <a:buSzPct val="50000"/>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2</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不确定性</a:t>
            </a:r>
            <a:r>
              <a:rPr lang="zh-CN" altLang="en-US" sz="2500" b="1" dirty="0">
                <a:solidFill>
                  <a:schemeClr val="accent2"/>
                </a:solidFill>
                <a:latin typeface="Arial" panose="020B0604020202020204" pitchFamily="34" charset="0"/>
                <a:ea typeface="宋体" panose="02010600030101010101" pitchFamily="2" charset="-122"/>
              </a:rPr>
              <a:t>推理</a:t>
            </a:r>
            <a:r>
              <a:rPr lang="zh-CN" altLang="en-US" sz="2500" b="1" dirty="0">
                <a:latin typeface="Arial" panose="020B0604020202020204" pitchFamily="34" charset="0"/>
                <a:ea typeface="宋体" panose="02010600030101010101" pitchFamily="2" charset="-122"/>
              </a:rPr>
              <a:t>：</a:t>
            </a:r>
            <a:r>
              <a:rPr lang="zh-CN" altLang="en-US" sz="2500" dirty="0">
                <a:latin typeface="Arial" panose="020B0604020202020204" pitchFamily="34" charset="0"/>
                <a:ea typeface="宋体" panose="02010600030101010101" pitchFamily="2" charset="-122"/>
              </a:rPr>
              <a:t>推理时所用的知识与证据不都是确定的，推出的结论也是不确定的。</a:t>
            </a:r>
            <a:endParaRPr lang="zh-CN" altLang="en-US" sz="2500" dirty="0">
              <a:latin typeface="Arial" panose="020B0604020202020204" pitchFamily="34" charset="0"/>
              <a:ea typeface="宋体" panose="02010600030101010101" pitchFamily="2" charset="-122"/>
            </a:endParaRPr>
          </a:p>
          <a:p>
            <a:pPr marL="0" lvl="0" indent="0" algn="just" eaLnBrk="1" hangingPunct="1">
              <a:lnSpc>
                <a:spcPct val="120000"/>
              </a:lnSpc>
              <a:spcBef>
                <a:spcPct val="40000"/>
              </a:spcBef>
              <a:buClr>
                <a:schemeClr val="accent2"/>
              </a:buClr>
              <a:buSzPct val="50000"/>
              <a:buFont typeface="Wingdings" panose="05000000000000000000" pitchFamily="2" charset="2"/>
              <a:buChar char="n"/>
            </a:pPr>
            <a:endParaRPr lang="zh-CN" altLang="en-US" sz="2500" dirty="0">
              <a:latin typeface="Arial" panose="020B0604020202020204" pitchFamily="34" charset="0"/>
              <a:ea typeface="宋体" panose="02010600030101010101" pitchFamily="2" charset="-122"/>
            </a:endParaRPr>
          </a:p>
          <a:p>
            <a:pPr marL="0" lvl="0" indent="0" eaLnBrk="1" hangingPunct="1">
              <a:lnSpc>
                <a:spcPct val="120000"/>
              </a:lnSpc>
              <a:spcBef>
                <a:spcPct val="40000"/>
              </a:spcBef>
              <a:buClr>
                <a:schemeClr val="accent2"/>
              </a:buClr>
              <a:buSzPct val="50000"/>
              <a:buFont typeface="Wingdings" panose="05000000000000000000" pitchFamily="2" charset="2"/>
              <a:buChar char="n"/>
            </a:pPr>
            <a:endParaRPr lang="zh-CN" altLang="en-US" sz="2500" dirty="0">
              <a:latin typeface="Arial" panose="020B0604020202020204" pitchFamily="34" charset="0"/>
              <a:ea typeface="宋体" panose="02010600030101010101" pitchFamily="2" charset="-122"/>
            </a:endParaRPr>
          </a:p>
          <a:p>
            <a:pPr marL="0" lvl="0" indent="0" eaLnBrk="1" hangingPunct="1">
              <a:lnSpc>
                <a:spcPct val="120000"/>
              </a:lnSpc>
              <a:spcBef>
                <a:spcPct val="40000"/>
              </a:spcBef>
              <a:buClr>
                <a:schemeClr val="accent2"/>
              </a:buClr>
              <a:buSzPct val="50000"/>
              <a:buFont typeface="Wingdings" panose="05000000000000000000" pitchFamily="2" charset="2"/>
              <a:buChar char="n"/>
            </a:pPr>
            <a:endParaRPr lang="zh-CN" altLang="en-US" sz="2500" dirty="0">
              <a:latin typeface="Arial" panose="020B0604020202020204" pitchFamily="34" charset="0"/>
              <a:ea typeface="宋体" panose="02010600030101010101" pitchFamily="2" charset="-122"/>
            </a:endParaRPr>
          </a:p>
          <a:p>
            <a:pPr marL="0" lvl="0" indent="0" eaLnBrk="1" hangingPunct="1">
              <a:lnSpc>
                <a:spcPct val="120000"/>
              </a:lnSpc>
              <a:spcBef>
                <a:spcPct val="40000"/>
              </a:spcBef>
              <a:buClr>
                <a:schemeClr val="accent2"/>
              </a:buClr>
              <a:buSzPct val="50000"/>
              <a:buFont typeface="Wingdings" panose="05000000000000000000" pitchFamily="2" charset="2"/>
              <a:buChar char="n"/>
            </a:pPr>
            <a:endParaRPr lang="en-US" altLang="zh-CN" sz="2500"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3.7  </a:t>
            </a:r>
            <a:r>
              <a:rPr lang="zh-CN" altLang="en-US" sz="3600" kern="1200" dirty="0">
                <a:solidFill>
                  <a:srgbClr val="7B9899"/>
                </a:solidFill>
                <a:latin typeface="Times New Roman" panose="02020603050405020304" pitchFamily="18" charset="0"/>
                <a:ea typeface="黑体" panose="02010609060101010101" pitchFamily="49" charset="-122"/>
                <a:cs typeface="+mj-cs"/>
              </a:rPr>
              <a:t>归结策略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61123" name="Text Box 4"/>
          <p:cNvSpPr txBox="1"/>
          <p:nvPr/>
        </p:nvSpPr>
        <p:spPr>
          <a:xfrm>
            <a:off x="900113" y="2349500"/>
            <a:ext cx="18002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﹁I(x)∨R(x)</a:t>
            </a:r>
            <a:endParaRPr lang="en-US" altLang="zh-CN" sz="1800" b="1" dirty="0">
              <a:latin typeface="Tahoma" panose="020B0604030504040204" pitchFamily="34" charset="0"/>
              <a:ea typeface="宋体" panose="02010600030101010101" pitchFamily="2" charset="-122"/>
            </a:endParaRPr>
          </a:p>
        </p:txBody>
      </p:sp>
      <p:sp>
        <p:nvSpPr>
          <p:cNvPr id="261124" name="Text Box 5"/>
          <p:cNvSpPr txBox="1"/>
          <p:nvPr/>
        </p:nvSpPr>
        <p:spPr>
          <a:xfrm>
            <a:off x="3132138" y="2349500"/>
            <a:ext cx="647700"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I(a)</a:t>
            </a:r>
            <a:endParaRPr lang="en-US" altLang="zh-CN" sz="1800" b="1" dirty="0">
              <a:latin typeface="Tahoma" panose="020B0604030504040204" pitchFamily="34" charset="0"/>
              <a:ea typeface="宋体" panose="02010600030101010101" pitchFamily="2" charset="-122"/>
            </a:endParaRPr>
          </a:p>
        </p:txBody>
      </p:sp>
      <p:sp>
        <p:nvSpPr>
          <p:cNvPr id="261125" name="Text Box 6"/>
          <p:cNvSpPr txBox="1"/>
          <p:nvPr/>
        </p:nvSpPr>
        <p:spPr>
          <a:xfrm>
            <a:off x="4211638" y="2349500"/>
            <a:ext cx="1728787"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﹁R(y)∨L(y)</a:t>
            </a:r>
            <a:endParaRPr lang="en-US" altLang="zh-CN" sz="1800" b="1" dirty="0">
              <a:latin typeface="Tahoma" panose="020B0604030504040204" pitchFamily="34" charset="0"/>
              <a:ea typeface="宋体" panose="02010600030101010101" pitchFamily="2" charset="-122"/>
            </a:endParaRPr>
          </a:p>
        </p:txBody>
      </p:sp>
      <p:sp>
        <p:nvSpPr>
          <p:cNvPr id="261126" name="Text Box 7"/>
          <p:cNvSpPr txBox="1"/>
          <p:nvPr/>
        </p:nvSpPr>
        <p:spPr>
          <a:xfrm>
            <a:off x="6516688" y="2420938"/>
            <a:ext cx="1008062"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﹁L(a)</a:t>
            </a:r>
            <a:endParaRPr lang="en-US" altLang="zh-CN" sz="1800" b="1" dirty="0">
              <a:latin typeface="Tahoma" panose="020B0604030504040204" pitchFamily="34" charset="0"/>
              <a:ea typeface="宋体" panose="02010600030101010101" pitchFamily="2" charset="-122"/>
            </a:endParaRPr>
          </a:p>
        </p:txBody>
      </p:sp>
      <p:sp>
        <p:nvSpPr>
          <p:cNvPr id="261127" name="Text Box 8"/>
          <p:cNvSpPr txBox="1"/>
          <p:nvPr/>
        </p:nvSpPr>
        <p:spPr>
          <a:xfrm>
            <a:off x="1908175" y="3500438"/>
            <a:ext cx="792163"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R(a)</a:t>
            </a:r>
            <a:endParaRPr lang="en-US" altLang="zh-CN" sz="1800" b="1" dirty="0">
              <a:latin typeface="Tahoma" panose="020B0604030504040204" pitchFamily="34" charset="0"/>
              <a:ea typeface="宋体" panose="02010600030101010101" pitchFamily="2" charset="-122"/>
            </a:endParaRPr>
          </a:p>
        </p:txBody>
      </p:sp>
      <p:sp>
        <p:nvSpPr>
          <p:cNvPr id="261128" name="Text Box 9"/>
          <p:cNvSpPr txBox="1"/>
          <p:nvPr/>
        </p:nvSpPr>
        <p:spPr>
          <a:xfrm>
            <a:off x="4643438" y="3500438"/>
            <a:ext cx="1152525"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﹁R(a)</a:t>
            </a:r>
            <a:endParaRPr lang="en-US" altLang="zh-CN" sz="1800" b="1" dirty="0">
              <a:latin typeface="Tahoma" panose="020B0604030504040204" pitchFamily="34" charset="0"/>
              <a:ea typeface="宋体" panose="02010600030101010101" pitchFamily="2" charset="-122"/>
            </a:endParaRPr>
          </a:p>
        </p:txBody>
      </p:sp>
      <p:sp>
        <p:nvSpPr>
          <p:cNvPr id="261129" name="Text Box 10"/>
          <p:cNvSpPr txBox="1"/>
          <p:nvPr/>
        </p:nvSpPr>
        <p:spPr>
          <a:xfrm>
            <a:off x="2843213" y="4652963"/>
            <a:ext cx="792162" cy="406400"/>
          </a:xfrm>
          <a:prstGeom prst="rect">
            <a:avLst/>
          </a:prstGeom>
          <a:no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latin typeface="Tahoma" panose="020B0604030504040204" pitchFamily="34" charset="0"/>
                <a:ea typeface="宋体" panose="02010600030101010101" pitchFamily="2" charset="-122"/>
              </a:rPr>
              <a:t>NIL</a:t>
            </a:r>
            <a:endParaRPr lang="en-US" altLang="zh-CN" sz="1800" b="1" dirty="0">
              <a:latin typeface="Tahoma" panose="020B0604030504040204" pitchFamily="34" charset="0"/>
              <a:ea typeface="宋体" panose="02010600030101010101" pitchFamily="2" charset="-122"/>
            </a:endParaRPr>
          </a:p>
        </p:txBody>
      </p:sp>
      <p:sp>
        <p:nvSpPr>
          <p:cNvPr id="261130" name="Line 11"/>
          <p:cNvSpPr/>
          <p:nvPr/>
        </p:nvSpPr>
        <p:spPr>
          <a:xfrm>
            <a:off x="1762125" y="2755900"/>
            <a:ext cx="506413" cy="744538"/>
          </a:xfrm>
          <a:custGeom>
            <a:avLst/>
            <a:gdLst/>
            <a:ahLst/>
            <a:cxnLst>
              <a:cxn ang="0">
                <a:pos x="0" y="0"/>
              </a:cxn>
              <a:cxn ang="0">
                <a:pos x="2147483646" y="2147483646"/>
              </a:cxn>
            </a:cxnLst>
            <a:pathLst>
              <a:path w="319" h="469">
                <a:moveTo>
                  <a:pt x="0" y="0"/>
                </a:moveTo>
                <a:lnTo>
                  <a:pt x="319" y="469"/>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1131" name="Line 12"/>
          <p:cNvSpPr/>
          <p:nvPr/>
        </p:nvSpPr>
        <p:spPr>
          <a:xfrm>
            <a:off x="2339975" y="2743200"/>
            <a:ext cx="1092200" cy="757238"/>
          </a:xfrm>
          <a:custGeom>
            <a:avLst/>
            <a:gdLst/>
            <a:ahLst/>
            <a:cxnLst>
              <a:cxn ang="0">
                <a:pos x="2147483646" y="0"/>
              </a:cxn>
              <a:cxn ang="0">
                <a:pos x="0" y="2147483646"/>
              </a:cxn>
            </a:cxnLst>
            <a:pathLst>
              <a:path w="688" h="477">
                <a:moveTo>
                  <a:pt x="688" y="0"/>
                </a:moveTo>
                <a:lnTo>
                  <a:pt x="0" y="477"/>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1132" name="Line 13"/>
          <p:cNvSpPr/>
          <p:nvPr/>
        </p:nvSpPr>
        <p:spPr>
          <a:xfrm>
            <a:off x="4757738" y="2743200"/>
            <a:ext cx="344487" cy="741363"/>
          </a:xfrm>
          <a:custGeom>
            <a:avLst/>
            <a:gdLst/>
            <a:ahLst/>
            <a:cxnLst>
              <a:cxn ang="0">
                <a:pos x="0" y="0"/>
              </a:cxn>
              <a:cxn ang="0">
                <a:pos x="2147483646" y="2147483646"/>
              </a:cxn>
            </a:cxnLst>
            <a:pathLst>
              <a:path w="217" h="467">
                <a:moveTo>
                  <a:pt x="0" y="0"/>
                </a:moveTo>
                <a:lnTo>
                  <a:pt x="217" y="467"/>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1133" name="Line 14"/>
          <p:cNvSpPr/>
          <p:nvPr/>
        </p:nvSpPr>
        <p:spPr>
          <a:xfrm>
            <a:off x="5248275" y="2822575"/>
            <a:ext cx="1735138" cy="661988"/>
          </a:xfrm>
          <a:custGeom>
            <a:avLst/>
            <a:gdLst/>
            <a:ahLst/>
            <a:cxnLst>
              <a:cxn ang="0">
                <a:pos x="2147483646" y="0"/>
              </a:cxn>
              <a:cxn ang="0">
                <a:pos x="0" y="2147483646"/>
              </a:cxn>
            </a:cxnLst>
            <a:pathLst>
              <a:path w="1093" h="417">
                <a:moveTo>
                  <a:pt x="1093" y="0"/>
                </a:moveTo>
                <a:lnTo>
                  <a:pt x="0" y="417"/>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1134" name="Line 15"/>
          <p:cNvSpPr/>
          <p:nvPr/>
        </p:nvSpPr>
        <p:spPr>
          <a:xfrm>
            <a:off x="2268538" y="3933825"/>
            <a:ext cx="863600" cy="719138"/>
          </a:xfrm>
          <a:prstGeom prst="line">
            <a:avLst/>
          </a:prstGeom>
          <a:ln w="9525" cap="flat" cmpd="sng">
            <a:solidFill>
              <a:schemeClr val="tx1"/>
            </a:solidFill>
            <a:prstDash val="solid"/>
            <a:headEnd type="none" w="med" len="med"/>
            <a:tailEnd type="none" w="med" len="med"/>
          </a:ln>
        </p:spPr>
      </p:sp>
      <p:sp>
        <p:nvSpPr>
          <p:cNvPr id="261135" name="Line 16"/>
          <p:cNvSpPr/>
          <p:nvPr/>
        </p:nvSpPr>
        <p:spPr>
          <a:xfrm>
            <a:off x="3203575" y="3910013"/>
            <a:ext cx="2030413" cy="742950"/>
          </a:xfrm>
          <a:custGeom>
            <a:avLst/>
            <a:gdLst/>
            <a:ahLst/>
            <a:cxnLst>
              <a:cxn ang="0">
                <a:pos x="2147483646" y="0"/>
              </a:cxn>
              <a:cxn ang="0">
                <a:pos x="0" y="2147483646"/>
              </a:cxn>
            </a:cxnLst>
            <a:pathLst>
              <a:path w="1279" h="468">
                <a:moveTo>
                  <a:pt x="1279" y="0"/>
                </a:moveTo>
                <a:lnTo>
                  <a:pt x="0" y="468"/>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1136" name="文本框 3"/>
          <p:cNvSpPr txBox="1"/>
          <p:nvPr/>
        </p:nvSpPr>
        <p:spPr>
          <a:xfrm>
            <a:off x="368300" y="1550988"/>
            <a:ext cx="4949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4</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 单文字子句策略</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3" name="Rectangle 3"/>
          <p:cNvSpPr>
            <a:spLocks noGrp="1"/>
          </p:cNvSpPr>
          <p:nvPr>
            <p:ph sz="quarter" idx="1"/>
          </p:nvPr>
        </p:nvSpPr>
        <p:spPr>
          <a:xfrm>
            <a:off x="457200" y="1524000"/>
            <a:ext cx="8382000" cy="4219575"/>
          </a:xfrm>
          <a:solidFill>
            <a:schemeClr val="bg1"/>
          </a:solidFill>
        </p:spPr>
        <p:txBody>
          <a:bodyPr vert="horz" wrap="square" lIns="91440" tIns="45720" rIns="91440" bIns="45720" numCol="1" anchor="t" anchorCtr="0" compatLnSpc="1">
            <a:normAutofit/>
          </a:bodyPr>
          <a:lstStyle/>
          <a:p>
            <a:pPr marL="0" marR="0" lvl="0" indent="0" algn="ctr" defTabSz="914400" rtl="0" eaLnBrk="1" fontAlgn="auto" latinLnBrk="0" hangingPunct="1">
              <a:lnSpc>
                <a:spcPct val="100000"/>
              </a:lnSpc>
              <a:spcBef>
                <a:spcPct val="20000"/>
              </a:spcBef>
              <a:spcAft>
                <a:spcPts val="0"/>
              </a:spcAft>
              <a:buClr>
                <a:schemeClr val="accent1"/>
              </a:buClr>
              <a:buSzPct val="85000"/>
              <a:buFont typeface="Wingdings" panose="05000000000000000000" pitchFamily="2" charset="2"/>
              <a:buNone/>
              <a:defRPr/>
            </a:pPr>
            <a:r>
              <a:rPr kumimoji="0" lang="zh-CN" altLang="zh-CN" sz="3600" b="1" i="0" u="none" strike="noStrike" kern="120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本章</a:t>
            </a:r>
            <a:r>
              <a:rPr kumimoji="0" lang="zh-CN" altLang="zh-CN" sz="36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小结</a:t>
            </a:r>
            <a:endParaRPr kumimoji="0" lang="zh-CN" altLang="zh-CN" sz="36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panose="05020102010507070707"/>
              <a:buChar char=""/>
              <a:defRPr/>
            </a:pPr>
            <a:r>
              <a:rPr kumimoji="0" lang="en-US" altLang="zh-CN"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1</a:t>
            </a:r>
            <a:r>
              <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、推理</a:t>
            </a:r>
            <a:endPar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ct val="20000"/>
              </a:spcBef>
              <a:spcAft>
                <a:spcPts val="0"/>
              </a:spcAft>
              <a:buClr>
                <a:schemeClr val="accent1"/>
              </a:buClr>
              <a:buSzPct val="85000"/>
              <a:buFont typeface="Wingdings" panose="05000000000000000000" pitchFamily="2" charset="2"/>
              <a:buNone/>
              <a:defRPr/>
            </a:pPr>
            <a:r>
              <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     推理的概念，推理的分类</a:t>
            </a:r>
            <a:endPar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panose="05020102010507070707"/>
              <a:buChar char=""/>
              <a:defRPr/>
            </a:pPr>
            <a:r>
              <a:rPr kumimoji="0" lang="en-US" altLang="zh-CN"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2</a:t>
            </a:r>
            <a:r>
              <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、推理的方法</a:t>
            </a:r>
            <a:endPar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panose="05020102010507070707"/>
              <a:buChar char=""/>
              <a:defRPr/>
            </a:pPr>
            <a:r>
              <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自然演绎推理</a:t>
            </a:r>
            <a:endPar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panose="05020102010507070707"/>
              <a:buChar char=""/>
              <a:defRPr/>
            </a:pPr>
            <a:r>
              <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归结演绎推理</a:t>
            </a:r>
            <a:endPar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ct val="20000"/>
              </a:spcBef>
              <a:spcAft>
                <a:spcPts val="0"/>
              </a:spcAft>
              <a:buClr>
                <a:schemeClr val="accent1"/>
              </a:buClr>
              <a:buSzPct val="85000"/>
              <a:buFont typeface="Wingdings" panose="05000000000000000000" pitchFamily="2" charset="2"/>
              <a:buNone/>
              <a:defRPr/>
            </a:pPr>
            <a:r>
              <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归结演绎的基本过程</a:t>
            </a:r>
            <a:endPar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ct val="20000"/>
              </a:spcBef>
              <a:spcAft>
                <a:spcPts val="0"/>
              </a:spcAft>
              <a:buClr>
                <a:schemeClr val="accent1"/>
              </a:buClr>
              <a:buSzPct val="85000"/>
              <a:buFont typeface="Wingdings" panose="05000000000000000000" pitchFamily="2" charset="2"/>
              <a:buNone/>
              <a:defRPr/>
            </a:pPr>
            <a:r>
              <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归结反演</a:t>
            </a:r>
            <a:endPar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ct val="20000"/>
              </a:spcBef>
              <a:spcAft>
                <a:spcPts val="0"/>
              </a:spcAft>
              <a:buClr>
                <a:schemeClr val="accent1"/>
              </a:buClr>
              <a:buSzPct val="85000"/>
              <a:buFont typeface="Wingdings" panose="05000000000000000000" pitchFamily="2" charset="2"/>
              <a:buNone/>
              <a:defRPr/>
            </a:pPr>
            <a:r>
              <a:rPr kumimoji="0" lang="zh-CN" altLang="en-US"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rPr>
              <a:t>归结原理求解</a:t>
            </a:r>
            <a:r>
              <a:rPr kumimoji="0" lang="zh-CN" altLang="en-US" sz="2400" b="1" i="0" u="none" strike="noStrike" kern="120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问题</a:t>
            </a:r>
            <a:endParaRPr kumimoji="0" lang="en-US" altLang="zh-CN" sz="2400" b="1"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p:txBody>
      </p:sp>
      <p:sp>
        <p:nvSpPr>
          <p:cNvPr id="262147"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62148" name="Rectangle 2"/>
          <p:cNvSpPr txBox="1"/>
          <p:nvPr/>
        </p:nvSpPr>
        <p:spPr>
          <a:xfrm>
            <a:off x="688975" y="0"/>
            <a:ext cx="7772400" cy="990600"/>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200" b="1" dirty="0">
                <a:latin typeface="Times New Roman" panose="02020603050405020304" pitchFamily="18" charset="0"/>
                <a:ea typeface="黑体" panose="02010609060101010101" pitchFamily="49" charset="-122"/>
              </a:rPr>
              <a:t>第 </a:t>
            </a:r>
            <a:r>
              <a:rPr lang="en-US" altLang="zh-CN" sz="3200" b="1" dirty="0">
                <a:latin typeface="Times New Roman" panose="02020603050405020304" pitchFamily="18" charset="0"/>
                <a:ea typeface="黑体" panose="02010609060101010101" pitchFamily="49" charset="-122"/>
              </a:rPr>
              <a:t>3 </a:t>
            </a:r>
            <a:r>
              <a:rPr lang="zh-CN" altLang="en-US" sz="3200" b="1" dirty="0">
                <a:latin typeface="Times New Roman" panose="02020603050405020304" pitchFamily="18" charset="0"/>
                <a:ea typeface="黑体" panose="02010609060101010101" pitchFamily="49" charset="-122"/>
              </a:rPr>
              <a:t>章   确定性推理方法</a:t>
            </a:r>
            <a:endParaRPr lang="zh-CN" altLang="en-US" sz="3200" b="1" dirty="0">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3.1.2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推理方式及其分类</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59747" name="Rectangle 3"/>
          <p:cNvSpPr>
            <a:spLocks noGrp="1"/>
          </p:cNvSpPr>
          <p:nvPr>
            <p:ph sz="quarter" idx="1"/>
          </p:nvPr>
        </p:nvSpPr>
        <p:spPr>
          <a:xfrm>
            <a:off x="228600" y="1524000"/>
            <a:ext cx="8642350" cy="3359150"/>
          </a:xfrm>
        </p:spPr>
        <p:txBody>
          <a:bodyPr vert="horz" wrap="square" lIns="91440" tIns="45720" rIns="91440" bIns="45720" anchor="t" anchorCtr="0"/>
          <a:p>
            <a:pPr marL="195580" indent="-195580" eaLnBrk="1" hangingPunct="1">
              <a:lnSpc>
                <a:spcPct val="120000"/>
              </a:lnSpc>
              <a:buClr>
                <a:schemeClr val="accent1"/>
              </a:buClr>
              <a:buSzPct val="85000"/>
              <a:buFont typeface="Wingdings" panose="05000000000000000000" pitchFamily="2" charset="2"/>
              <a:buNone/>
            </a:pPr>
            <a:r>
              <a:rPr lang="en-US" altLang="zh-CN" sz="2800" b="1" dirty="0">
                <a:latin typeface="仿宋" panose="02010609060101010101" pitchFamily="49" charset="-122"/>
                <a:ea typeface="仿宋" panose="02010609060101010101" pitchFamily="49" charset="-122"/>
              </a:rPr>
              <a:t>   3. </a:t>
            </a:r>
            <a:r>
              <a:rPr lang="zh-CN" altLang="en-US" sz="2800" b="1" dirty="0">
                <a:latin typeface="仿宋" panose="02010609060101010101" pitchFamily="49" charset="-122"/>
                <a:ea typeface="仿宋" panose="02010609060101010101" pitchFamily="49" charset="-122"/>
              </a:rPr>
              <a:t>单调推理、非单调推理（推出的结论是否越来越接近最终目标）</a:t>
            </a:r>
            <a:endParaRPr lang="zh-CN" altLang="en-US" sz="2800" b="1" dirty="0">
              <a:latin typeface="仿宋" panose="02010609060101010101" pitchFamily="49" charset="-122"/>
              <a:ea typeface="仿宋" panose="02010609060101010101" pitchFamily="49" charset="-122"/>
            </a:endParaRPr>
          </a:p>
          <a:p>
            <a:pPr marL="195580" indent="-195580" eaLnBrk="1" hangingPunct="1">
              <a:lnSpc>
                <a:spcPct val="120000"/>
              </a:lnSpc>
              <a:buClr>
                <a:schemeClr val="accent1"/>
              </a:buClr>
              <a:buSzPct val="85000"/>
              <a:buFont typeface="Wingdings" panose="05000000000000000000" pitchFamily="2" charset="2"/>
              <a:buNone/>
            </a:pPr>
            <a:r>
              <a:rPr lang="zh-CN" altLang="en-US" sz="2600" b="1" dirty="0">
                <a:solidFill>
                  <a:schemeClr val="accent2"/>
                </a:solidFill>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a:t>
            </a:r>
            <a:r>
              <a:rPr lang="en-US" altLang="zh-CN" sz="2600" b="1" dirty="0">
                <a:latin typeface="仿宋" panose="02010609060101010101" pitchFamily="49" charset="-122"/>
                <a:ea typeface="仿宋" panose="02010609060101010101" pitchFamily="49" charset="-122"/>
              </a:rPr>
              <a:t>1</a:t>
            </a:r>
            <a:r>
              <a:rPr lang="zh-CN" altLang="en-US" sz="2600" b="1" dirty="0">
                <a:latin typeface="仿宋" panose="02010609060101010101" pitchFamily="49" charset="-122"/>
                <a:ea typeface="仿宋" panose="02010609060101010101" pitchFamily="49" charset="-122"/>
              </a:rPr>
              <a:t>）</a:t>
            </a:r>
            <a:r>
              <a:rPr lang="zh-CN" altLang="en-US" sz="2600" b="1" dirty="0">
                <a:solidFill>
                  <a:srgbClr val="0070C0"/>
                </a:solidFill>
                <a:latin typeface="仿宋" panose="02010609060101010101" pitchFamily="49" charset="-122"/>
                <a:ea typeface="仿宋" panose="02010609060101010101" pitchFamily="49" charset="-122"/>
              </a:rPr>
              <a:t>单调推理</a:t>
            </a:r>
            <a:r>
              <a:rPr lang="zh-CN" altLang="en-US" sz="2600" b="1" dirty="0">
                <a:latin typeface="仿宋" panose="02010609060101010101" pitchFamily="49" charset="-122"/>
                <a:ea typeface="仿宋" panose="02010609060101010101" pitchFamily="49" charset="-122"/>
              </a:rPr>
              <a:t>：</a:t>
            </a:r>
            <a:r>
              <a:rPr lang="zh-CN" altLang="en-US" sz="2600" dirty="0">
                <a:latin typeface="仿宋" panose="02010609060101010101" pitchFamily="49" charset="-122"/>
                <a:ea typeface="仿宋" panose="02010609060101010101" pitchFamily="49" charset="-122"/>
              </a:rPr>
              <a:t>指在推理过程中随着推理的向前推进以及新知识的加入，推出的结论呈单调增加的趋势，并且越来越接近最终目标，在推理过程中不会出现反复的情况，即不会由于新知识的加入否定了前面推出的结论，从而使推理又退回到前面的某一步。</a:t>
            </a:r>
            <a:endParaRPr lang="zh-CN" altLang="en-US" sz="2600" dirty="0">
              <a:latin typeface="仿宋" panose="02010609060101010101" pitchFamily="49" charset="-122"/>
              <a:ea typeface="仿宋" panose="02010609060101010101" pitchFamily="49" charset="-122"/>
            </a:endParaRPr>
          </a:p>
        </p:txBody>
      </p:sp>
      <p:sp>
        <p:nvSpPr>
          <p:cNvPr id="159748"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3317" name="AutoShape 5"/>
          <p:cNvSpPr/>
          <p:nvPr/>
        </p:nvSpPr>
        <p:spPr>
          <a:xfrm>
            <a:off x="4724400" y="5410200"/>
            <a:ext cx="3733800" cy="533400"/>
          </a:xfrm>
          <a:prstGeom prst="accentCallout2">
            <a:avLst>
              <a:gd name="adj1" fmla="val 21431"/>
              <a:gd name="adj2" fmla="val -2042"/>
              <a:gd name="adj3" fmla="val 21431"/>
              <a:gd name="adj4" fmla="val -14199"/>
              <a:gd name="adj5" fmla="val -131903"/>
              <a:gd name="adj6" fmla="val -48486"/>
            </a:avLst>
          </a:prstGeom>
          <a:gradFill rotWithShape="1">
            <a:gsLst>
              <a:gs pos="0">
                <a:schemeClr val="bg1"/>
              </a:gs>
              <a:gs pos="100000">
                <a:srgbClr val="C0C0C0"/>
              </a:gs>
            </a:gsLst>
            <a:path path="shape">
              <a:fillToRect l="50000" t="50000" r="50000" b="50000"/>
            </a:path>
            <a:tileRect/>
          </a:gradFill>
          <a:ln w="25400" cap="flat" cmpd="sng">
            <a:solidFill>
              <a:srgbClr val="333333"/>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40000"/>
              </a:spcBef>
              <a:buClr>
                <a:schemeClr val="accent2"/>
              </a:buClr>
              <a:buSzTx/>
              <a:buFont typeface="Wingdings" panose="05000000000000000000" pitchFamily="2" charset="2"/>
              <a:buNone/>
            </a:pPr>
            <a:r>
              <a:rPr lang="en-US" altLang="zh-CN" sz="2600"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基于经典逻辑的演绎推理</a:t>
            </a:r>
            <a:r>
              <a:rPr lang="zh-CN" altLang="en-US" sz="2600" dirty="0">
                <a:latin typeface="Arial" panose="020B0604020202020204" pitchFamily="34" charset="0"/>
                <a:ea typeface="宋体" panose="02010600030101010101" pitchFamily="2" charset="-122"/>
              </a:rPr>
              <a:t> </a:t>
            </a:r>
            <a:endParaRPr lang="zh-CN" altLang="en-US" sz="1800"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 calcmode="lin" valueType="num">
                                      <p:cBhvr>
                                        <p:cTn id="7" dur="1000" fill="hold"/>
                                        <p:tgtEl>
                                          <p:spTgt spid="13317"/>
                                        </p:tgtEl>
                                        <p:attrNameLst>
                                          <p:attrName>ppt_w</p:attrName>
                                        </p:attrNameLst>
                                      </p:cBhvr>
                                      <p:tavLst>
                                        <p:tav tm="0">
                                          <p:val>
                                            <p:strVal val="#ppt_w*0.70"/>
                                          </p:val>
                                        </p:tav>
                                        <p:tav tm="100000">
                                          <p:val>
                                            <p:strVal val="#ppt_w"/>
                                          </p:val>
                                        </p:tav>
                                      </p:tavLst>
                                    </p:anim>
                                    <p:anim calcmode="lin" valueType="num">
                                      <p:cBhvr>
                                        <p:cTn id="8" dur="1000" fill="hold"/>
                                        <p:tgtEl>
                                          <p:spTgt spid="13317"/>
                                        </p:tgtEl>
                                        <p:attrNameLst>
                                          <p:attrName>ppt_h</p:attrName>
                                        </p:attrNameLst>
                                      </p:cBhvr>
                                      <p:tavLst>
                                        <p:tav tm="0">
                                          <p:val>
                                            <p:strVal val="#ppt_h"/>
                                          </p:val>
                                        </p:tav>
                                        <p:tav tm="100000">
                                          <p:val>
                                            <p:strVal val="#ppt_h"/>
                                          </p:val>
                                        </p:tav>
                                      </p:tavLst>
                                    </p:anim>
                                    <p:animEffect transition="in" filter="fade">
                                      <p:cBhvr>
                                        <p:cTn id="9" dur="1000"/>
                                        <p:tgtEl>
                                          <p:spTgt spid="13317"/>
                                        </p:tgtEl>
                                      </p:cBhvr>
                                    </p:animEffect>
                                  </p:childTnLst>
                                  <p:subTnLst>
                                    <p:set>
                                      <p:cBhvr override="childStyle">
                                        <p:cTn dur="1" fill="hold" display="0" masterRel="nextClick" afterEffect="1"/>
                                        <p:tgtEl>
                                          <p:spTgt spid="133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3.1.2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推理方式及其分类</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60771"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3318" name="Text Box 6"/>
          <p:cNvSpPr txBox="1"/>
          <p:nvPr/>
        </p:nvSpPr>
        <p:spPr>
          <a:xfrm>
            <a:off x="4114800" y="5083175"/>
            <a:ext cx="4876800" cy="1393825"/>
          </a:xfrm>
          <a:prstGeom prst="rect">
            <a:avLst/>
          </a:prstGeom>
          <a:solidFill>
            <a:srgbClr val="CCFFFF"/>
          </a:soli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100000"/>
              </a:spcBef>
              <a:buClrTx/>
              <a:buSzTx/>
              <a:buFontTx/>
              <a:buNone/>
            </a:pPr>
            <a:r>
              <a:rPr lang="en-US" altLang="zh-CN" sz="2400" b="1" i="1" dirty="0">
                <a:latin typeface="Times New Roman" panose="02020603050405020304" pitchFamily="18" charset="0"/>
                <a:ea typeface="宋体" panose="02010600030101010101" pitchFamily="2" charset="-122"/>
              </a:rPr>
              <a:t>X</a:t>
            </a:r>
            <a:r>
              <a:rPr lang="zh-CN" altLang="en-US" sz="2400" b="1" dirty="0">
                <a:latin typeface="Arial" panose="020B0604020202020204" pitchFamily="34" charset="0"/>
                <a:ea typeface="宋体" panose="02010600030101010101" pitchFamily="2" charset="-122"/>
              </a:rPr>
              <a:t>：鸟    </a:t>
            </a:r>
            <a:r>
              <a:rPr lang="zh-CN" altLang="en-US" sz="32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X</a:t>
            </a:r>
            <a:r>
              <a:rPr lang="zh-CN" altLang="en-US" sz="2400" b="1" dirty="0">
                <a:latin typeface="Arial" panose="020B0604020202020204" pitchFamily="34" charset="0"/>
                <a:ea typeface="宋体" panose="02010600030101010101" pitchFamily="2" charset="-122"/>
              </a:rPr>
              <a:t>：会飞      </a:t>
            </a:r>
            <a:r>
              <a:rPr lang="zh-CN" altLang="en-US" sz="3200" b="1" dirty="0">
                <a:latin typeface="Arial" panose="020B0604020202020204" pitchFamily="34" charset="0"/>
                <a:ea typeface="宋体" panose="02010600030101010101" pitchFamily="2" charset="-122"/>
              </a:rPr>
              <a:t>→</a:t>
            </a:r>
            <a:endParaRPr lang="zh-CN" altLang="en-US" sz="3200" b="1" dirty="0">
              <a:latin typeface="Arial" panose="020B0604020202020204" pitchFamily="34" charset="0"/>
              <a:ea typeface="宋体" panose="02010600030101010101" pitchFamily="2" charset="-122"/>
            </a:endParaRPr>
          </a:p>
          <a:p>
            <a:pPr marL="0" lvl="0" indent="0" eaLnBrk="1" hangingPunct="1">
              <a:spcBef>
                <a:spcPct val="50000"/>
              </a:spcBef>
              <a:buClrTx/>
              <a:buSzTx/>
              <a:buFontTx/>
              <a:buNone/>
            </a:pPr>
            <a:r>
              <a:rPr lang="zh-CN" altLang="en-US" sz="3200" b="1" dirty="0">
                <a:latin typeface="Arial" panose="020B0604020202020204" pitchFamily="34"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X</a:t>
            </a:r>
            <a:r>
              <a:rPr lang="en-US" altLang="zh-CN" sz="2400" b="1" dirty="0">
                <a:solidFill>
                  <a:srgbClr val="0000FF"/>
                </a:solidFill>
                <a:latin typeface="Arial" panose="020B0604020202020204" pitchFamily="34" charset="0"/>
                <a:ea typeface="宋体" panose="02010600030101010101" pitchFamily="2" charset="-122"/>
              </a:rPr>
              <a:t>:  </a:t>
            </a:r>
            <a:r>
              <a:rPr lang="zh-CN" altLang="en-US" sz="2400" b="1" dirty="0">
                <a:solidFill>
                  <a:srgbClr val="0000FF"/>
                </a:solidFill>
                <a:latin typeface="Arial" panose="020B0604020202020204" pitchFamily="34" charset="0"/>
                <a:ea typeface="宋体" panose="02010600030101010101" pitchFamily="2" charset="-122"/>
              </a:rPr>
              <a:t>企鹅</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a:p>
            <a:pPr marL="0" lvl="0" indent="0" eaLnBrk="1" hangingPunct="1">
              <a:lnSpc>
                <a:spcPct val="20000"/>
              </a:lnSpc>
              <a:spcBef>
                <a:spcPct val="0"/>
              </a:spcBef>
              <a:buClrTx/>
              <a:buSzTx/>
              <a:buFontTx/>
              <a:buNone/>
            </a:pPr>
            <a:endParaRPr lang="en-US" altLang="zh-CN" sz="2400" b="1" dirty="0">
              <a:latin typeface="Arial" panose="020B0604020202020204" pitchFamily="34" charset="0"/>
              <a:ea typeface="宋体" panose="02010600030101010101" pitchFamily="2" charset="-122"/>
            </a:endParaRPr>
          </a:p>
        </p:txBody>
      </p:sp>
      <p:grpSp>
        <p:nvGrpSpPr>
          <p:cNvPr id="2" name="Group 10"/>
          <p:cNvGrpSpPr/>
          <p:nvPr/>
        </p:nvGrpSpPr>
        <p:grpSpPr>
          <a:xfrm>
            <a:off x="6172200" y="5191125"/>
            <a:ext cx="1981200" cy="1187450"/>
            <a:chOff x="2304" y="2983"/>
            <a:chExt cx="1248" cy="748"/>
          </a:xfrm>
        </p:grpSpPr>
        <p:sp>
          <p:nvSpPr>
            <p:cNvPr id="160776" name="Rectangle 9"/>
            <p:cNvSpPr/>
            <p:nvPr/>
          </p:nvSpPr>
          <p:spPr>
            <a:xfrm>
              <a:off x="2304" y="2983"/>
              <a:ext cx="1016" cy="748"/>
            </a:xfrm>
            <a:prstGeom prst="rect">
              <a:avLst/>
            </a:prstGeom>
            <a:solidFill>
              <a:srgbClr val="CCFFFF"/>
            </a:solid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latin typeface="Arial" panose="020B0604020202020204" pitchFamily="34" charset="0"/>
                  <a:ea typeface="宋体" panose="02010600030101010101" pitchFamily="2" charset="-122"/>
                </a:rPr>
                <a:t>X</a:t>
              </a:r>
              <a:r>
                <a:rPr lang="zh-CN" altLang="en-US" sz="2400" b="1" dirty="0">
                  <a:latin typeface="Arial" panose="020B0604020202020204" pitchFamily="34" charset="0"/>
                  <a:ea typeface="宋体" panose="02010600030101010101" pitchFamily="2" charset="-122"/>
                </a:rPr>
                <a:t>：</a:t>
              </a:r>
              <a:r>
                <a:rPr lang="zh-CN" altLang="en-US" sz="2400" b="1" dirty="0">
                  <a:solidFill>
                    <a:schemeClr val="accent2"/>
                  </a:solidFill>
                  <a:latin typeface="Arial" panose="020B0604020202020204" pitchFamily="34" charset="0"/>
                  <a:ea typeface="宋体" panose="02010600030101010101" pitchFamily="2" charset="-122"/>
                </a:rPr>
                <a:t>不会飞</a:t>
              </a:r>
              <a:endParaRPr lang="zh-CN" altLang="en-US" sz="2400" b="1" dirty="0">
                <a:solidFill>
                  <a:schemeClr val="accent2"/>
                </a:solidFill>
                <a:latin typeface="Arial" panose="020B0604020202020204" pitchFamily="34" charset="0"/>
                <a:ea typeface="宋体" panose="02010600030101010101" pitchFamily="2" charset="-122"/>
              </a:endParaRPr>
            </a:p>
            <a:p>
              <a:pPr marL="0" lvl="0" indent="0" eaLnBrk="1" hangingPunct="1">
                <a:spcBef>
                  <a:spcPct val="0"/>
                </a:spcBef>
                <a:buClrTx/>
                <a:buSzTx/>
                <a:buFontTx/>
                <a:buNone/>
              </a:pPr>
              <a:endParaRPr lang="zh-CN" altLang="en-US" sz="2400" b="1" dirty="0">
                <a:solidFill>
                  <a:schemeClr val="accent2"/>
                </a:solidFill>
                <a:latin typeface="Arial" panose="020B0604020202020204" pitchFamily="34" charset="0"/>
                <a:ea typeface="宋体" panose="02010600030101010101" pitchFamily="2" charset="-122"/>
              </a:endParaRPr>
            </a:p>
            <a:p>
              <a:pPr marL="0" lvl="0" indent="0" eaLnBrk="1" hangingPunct="1">
                <a:spcBef>
                  <a:spcPct val="0"/>
                </a:spcBef>
                <a:buClrTx/>
                <a:buSzTx/>
                <a:buFontTx/>
                <a:buNone/>
              </a:pPr>
              <a:r>
                <a:rPr lang="en-US" altLang="zh-CN" sz="2400" b="1" dirty="0">
                  <a:solidFill>
                    <a:srgbClr val="0000FF"/>
                  </a:solidFill>
                  <a:latin typeface="Arial" panose="020B0604020202020204" pitchFamily="34" charset="0"/>
                  <a:ea typeface="宋体" panose="02010600030101010101" pitchFamily="2" charset="-122"/>
                </a:rPr>
                <a:t>X</a:t>
              </a:r>
              <a:r>
                <a:rPr lang="zh-CN" altLang="en-US" sz="2400" b="1" dirty="0">
                  <a:solidFill>
                    <a:srgbClr val="0000FF"/>
                  </a:solidFill>
                  <a:latin typeface="Arial" panose="020B0604020202020204" pitchFamily="34" charset="0"/>
                  <a:ea typeface="宋体" panose="02010600030101010101" pitchFamily="2" charset="-122"/>
                </a:rPr>
                <a:t>：企鹅</a:t>
              </a:r>
              <a:endParaRPr lang="zh-CN" altLang="en-US" sz="2400" b="1" dirty="0">
                <a:solidFill>
                  <a:srgbClr val="0000FF"/>
                </a:solidFill>
                <a:latin typeface="Arial" panose="020B0604020202020204" pitchFamily="34" charset="0"/>
                <a:ea typeface="宋体" panose="02010600030101010101" pitchFamily="2" charset="-122"/>
              </a:endParaRPr>
            </a:p>
          </p:txBody>
        </p:sp>
        <p:sp>
          <p:nvSpPr>
            <p:cNvPr id="160777" name="Line 7"/>
            <p:cNvSpPr/>
            <p:nvPr/>
          </p:nvSpPr>
          <p:spPr>
            <a:xfrm flipV="1">
              <a:off x="2784" y="3251"/>
              <a:ext cx="0" cy="192"/>
            </a:xfrm>
            <a:prstGeom prst="line">
              <a:avLst/>
            </a:prstGeom>
            <a:ln w="25400" cap="flat" cmpd="sng">
              <a:solidFill>
                <a:schemeClr val="accent2"/>
              </a:solidFill>
              <a:prstDash val="solid"/>
              <a:headEnd type="none" w="med" len="med"/>
              <a:tailEnd type="triangle" w="med" len="med"/>
            </a:ln>
          </p:spPr>
        </p:sp>
        <p:sp>
          <p:nvSpPr>
            <p:cNvPr id="160778" name="Line 8"/>
            <p:cNvSpPr/>
            <p:nvPr/>
          </p:nvSpPr>
          <p:spPr>
            <a:xfrm flipV="1">
              <a:off x="3312" y="3299"/>
              <a:ext cx="240" cy="192"/>
            </a:xfrm>
            <a:prstGeom prst="line">
              <a:avLst/>
            </a:prstGeom>
            <a:ln w="25400" cap="flat" cmpd="sng">
              <a:solidFill>
                <a:schemeClr val="accent2"/>
              </a:solidFill>
              <a:prstDash val="solid"/>
              <a:headEnd type="none" w="med" len="med"/>
              <a:tailEnd type="triangle" w="med" len="med"/>
            </a:ln>
          </p:spPr>
        </p:sp>
      </p:grpSp>
      <p:sp>
        <p:nvSpPr>
          <p:cNvPr id="4" name="文本框 3"/>
          <p:cNvSpPr txBox="1"/>
          <p:nvPr/>
        </p:nvSpPr>
        <p:spPr>
          <a:xfrm>
            <a:off x="193675" y="1371600"/>
            <a:ext cx="8693150" cy="3784600"/>
          </a:xfrm>
          <a:prstGeom prst="rect">
            <a:avLst/>
          </a:prstGeom>
          <a:noFill/>
        </p:spPr>
        <p:txBody>
          <a:bodyPr>
            <a:spAutoFit/>
          </a:bodyPr>
          <a:lstStyle/>
          <a:p>
            <a:pPr marR="0" defTabSz="914400" eaLnBrk="1" hangingPunct="1">
              <a:lnSpc>
                <a:spcPct val="120000"/>
              </a:lnSpc>
              <a:buClrTx/>
              <a:buSzTx/>
              <a:buFontTx/>
              <a:buNone/>
              <a:defRPr/>
            </a:pPr>
            <a:r>
              <a:rPr kumimoji="0" lang="en-US" altLang="zh-CN" sz="2000" kern="1200" cap="none" spc="0" normalizeH="0" baseline="0" noProof="1">
                <a:latin typeface="Times New Roman" panose="02020603050405020304" pitchFamily="18" charset="0"/>
                <a:ea typeface="宋体" panose="02010600030101010101" pitchFamily="2" charset="-122"/>
                <a:cs typeface="+mn-cs"/>
                <a:sym typeface="+mn-ea"/>
              </a:rPr>
              <a:t>   3. </a:t>
            </a:r>
            <a:r>
              <a:rPr kumimoji="0" lang="zh-CN" altLang="en-US" sz="2000" kern="1200" cap="none" spc="0" normalizeH="0" baseline="0" noProof="1">
                <a:latin typeface="Times New Roman" panose="02020603050405020304" pitchFamily="18" charset="0"/>
                <a:ea typeface="宋体" panose="02010600030101010101" pitchFamily="2" charset="-122"/>
                <a:cs typeface="+mn-cs"/>
                <a:sym typeface="+mn-ea"/>
              </a:rPr>
              <a:t>单调推理、非单调推理</a:t>
            </a:r>
            <a:endParaRPr kumimoji="0" lang="zh-CN" altLang="en-US" sz="2000" kern="1200" cap="none" spc="0" normalizeH="0" baseline="0" noProof="1">
              <a:latin typeface="Times New Roman" panose="02020603050405020304" pitchFamily="18" charset="0"/>
              <a:ea typeface="宋体" panose="02010600030101010101" pitchFamily="2" charset="-122"/>
              <a:cs typeface="+mn-cs"/>
            </a:endParaRPr>
          </a:p>
          <a:p>
            <a:pPr marL="195580" marR="0" indent="-195580" defTabSz="914400" eaLnBrk="1" hangingPunct="1">
              <a:lnSpc>
                <a:spcPct val="120000"/>
              </a:lnSpc>
              <a:buClrTx/>
              <a:buSzTx/>
              <a:buFontTx/>
              <a:buNone/>
              <a:defRPr/>
            </a:pPr>
            <a:r>
              <a:rPr kumimoji="0" lang="zh-CN" altLang="en-US" sz="2000" kern="1200" cap="none" spc="0" normalizeH="0" baseline="0" noProof="1">
                <a:solidFill>
                  <a:schemeClr val="accent2"/>
                </a:solidFill>
                <a:latin typeface="Times New Roman" panose="02020603050405020304" pitchFamily="18" charset="0"/>
                <a:ea typeface="宋体" panose="02010600030101010101" pitchFamily="2" charset="-122"/>
                <a:cs typeface="+mn-cs"/>
                <a:sym typeface="+mn-ea"/>
              </a:rPr>
              <a:t> </a:t>
            </a:r>
            <a:r>
              <a:rPr kumimoji="0" lang="zh-CN" altLang="en-US" sz="2000" kern="1200" cap="none" spc="0" normalizeH="0" baseline="0" noProof="1">
                <a:latin typeface="Times New Roman" panose="02020603050405020304" pitchFamily="18" charset="0"/>
                <a:ea typeface="宋体" panose="02010600030101010101" pitchFamily="2" charset="-122"/>
                <a:cs typeface="+mn-cs"/>
                <a:sym typeface="+mn-ea"/>
              </a:rPr>
              <a:t>（</a:t>
            </a:r>
            <a:r>
              <a:rPr kumimoji="0" lang="en-US" altLang="zh-CN" sz="2000" kern="1200" cap="none" spc="0" normalizeH="0" baseline="0" noProof="1">
                <a:latin typeface="Times New Roman" panose="02020603050405020304" pitchFamily="18" charset="0"/>
                <a:ea typeface="宋体" panose="02010600030101010101" pitchFamily="2" charset="-122"/>
                <a:cs typeface="+mn-cs"/>
                <a:sym typeface="+mn-ea"/>
              </a:rPr>
              <a:t>2</a:t>
            </a:r>
            <a:r>
              <a:rPr kumimoji="0" lang="zh-CN" altLang="en-US" sz="2000" kern="1200" cap="none" spc="0" normalizeH="0" baseline="0" noProof="1">
                <a:latin typeface="Times New Roman" panose="02020603050405020304" pitchFamily="18" charset="0"/>
                <a:ea typeface="宋体" panose="02010600030101010101" pitchFamily="2" charset="-122"/>
                <a:cs typeface="+mn-cs"/>
                <a:sym typeface="+mn-ea"/>
              </a:rPr>
              <a:t>）</a:t>
            </a:r>
            <a:r>
              <a:rPr kumimoji="0" lang="zh-CN" altLang="en-US" sz="2000" kern="1200" cap="none" spc="0" normalizeH="0" baseline="0" noProof="1">
                <a:solidFill>
                  <a:schemeClr val="accent2"/>
                </a:solidFill>
                <a:latin typeface="Times New Roman" panose="02020603050405020304" pitchFamily="18" charset="0"/>
                <a:ea typeface="宋体" panose="02010600030101010101" pitchFamily="2" charset="-122"/>
                <a:cs typeface="+mn-cs"/>
                <a:sym typeface="+mn-ea"/>
              </a:rPr>
              <a:t>非单调推理</a:t>
            </a:r>
            <a:r>
              <a:rPr kumimoji="0" lang="zh-CN" altLang="en-US" sz="2000" kern="1200" cap="none" spc="0" normalizeH="0" baseline="0" noProof="1">
                <a:latin typeface="Arial" panose="020B0604020202020204" pitchFamily="34" charset="0"/>
                <a:ea typeface="宋体" panose="02010600030101010101" pitchFamily="2" charset="-122"/>
                <a:cs typeface="+mn-cs"/>
                <a:sym typeface="+mn-ea"/>
              </a:rPr>
              <a:t>：</a:t>
            </a:r>
            <a:r>
              <a:rPr kumimoji="0" lang="zh-CN" altLang="en-US" sz="2000" kern="1200" cap="none" spc="0" normalizeH="0" baseline="0" noProof="1">
                <a:latin typeface="Arial" panose="020B0604020202020204" pitchFamily="34" charset="0"/>
                <a:ea typeface="宋体" panose="02010600030101010101" pitchFamily="2" charset="-122"/>
                <a:cs typeface="+mn-cs"/>
              </a:rPr>
              <a:t>指在推理过程中由于新知识的加入，不仅没有加强已推出的结论，反而要否定它，使得推理退回到前面的某一步，重新开始。非单调推理是在知识不完全的的情况下发生的。由于知识不完全，为使推理进行下去，就要先做某些假设，并在此基础上进行推理，当以后由于新知识的加入发现原先的假设不正确的时候，就需要推翻该假设以及基于此假设而推出的一切结论，再用新知识重新进行推理。显然前面所说的默认推理是非单调推理，在日常生活和社会实践中，很多情况下进行的推理也都是非单调推理，这是人们常用的一种思维方式。非单调推理是人工智能研究的重要成果之一。</a:t>
            </a:r>
            <a:endParaRPr kumimoji="0" lang="zh-CN" altLang="en-US" sz="2000" kern="1200" cap="none" spc="0" normalizeH="0" baseline="0" noProof="1">
              <a:latin typeface="Arial" panose="020B0604020202020204" pitchFamily="34" charset="0"/>
              <a:ea typeface="宋体" panose="02010600030101010101" pitchFamily="2" charset="-122"/>
              <a:cs typeface="+mn-cs"/>
            </a:endParaRPr>
          </a:p>
        </p:txBody>
      </p:sp>
      <p:sp>
        <p:nvSpPr>
          <p:cNvPr id="5" name="AutoShape 4"/>
          <p:cNvSpPr/>
          <p:nvPr/>
        </p:nvSpPr>
        <p:spPr>
          <a:xfrm>
            <a:off x="342900" y="5467350"/>
            <a:ext cx="3484563" cy="603250"/>
          </a:xfrm>
          <a:prstGeom prst="accentCallout2">
            <a:avLst>
              <a:gd name="adj1" fmla="val 18949"/>
              <a:gd name="adj2" fmla="val -2185"/>
              <a:gd name="adj3" fmla="val -16843"/>
              <a:gd name="adj4" fmla="val -731"/>
              <a:gd name="adj5" fmla="val -120843"/>
              <a:gd name="adj6" fmla="val 12398"/>
            </a:avLst>
          </a:prstGeom>
          <a:gradFill rotWithShape="1">
            <a:gsLst>
              <a:gs pos="0">
                <a:schemeClr val="bg1"/>
              </a:gs>
              <a:gs pos="100000">
                <a:srgbClr val="C0C0C0"/>
              </a:gs>
            </a:gsLst>
            <a:path path="shape">
              <a:fillToRect l="50000" t="50000" r="50000" b="50000"/>
            </a:path>
            <a:tileRect/>
          </a:gradFill>
          <a:ln w="25400" cap="flat" cmpd="sng">
            <a:solidFill>
              <a:srgbClr val="333333"/>
            </a:solidFill>
            <a:prstDash val="solid"/>
            <a:miter/>
            <a:headEnd type="none" w="med" len="med"/>
            <a:tailEnd type="none" w="med" len="med"/>
          </a:ln>
        </p:spPr>
        <p:txBody>
          <a:bodyPr anchor="ctr" anchorCtr="1"/>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40000"/>
              </a:spcBef>
              <a:buClr>
                <a:schemeClr val="accent2"/>
              </a:buClr>
              <a:buSzTx/>
              <a:buFont typeface="Wingdings" panose="05000000000000000000" pitchFamily="2" charset="2"/>
              <a:buNone/>
            </a:pPr>
            <a:r>
              <a:rPr lang="en-US" altLang="zh-CN" sz="2400"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默认推理是非单调推理</a:t>
            </a:r>
            <a:endParaRPr lang="zh-CN" altLang="en-US" sz="2400"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318"/>
                                        </p:tgtEl>
                                        <p:attrNameLst>
                                          <p:attrName>style.visibility</p:attrName>
                                        </p:attrNameLst>
                                      </p:cBhvr>
                                      <p:to>
                                        <p:strVal val="visible"/>
                                      </p:to>
                                    </p:set>
                                    <p:anim calcmode="lin" valueType="num">
                                      <p:cBhvr>
                                        <p:cTn id="7" dur="500" fill="hold"/>
                                        <p:tgtEl>
                                          <p:spTgt spid="13318"/>
                                        </p:tgtEl>
                                        <p:attrNameLst>
                                          <p:attrName>ppt_w</p:attrName>
                                        </p:attrNameLst>
                                      </p:cBhvr>
                                      <p:tavLst>
                                        <p:tav tm="0">
                                          <p:val>
                                            <p:fltVal val="0.000000"/>
                                          </p:val>
                                        </p:tav>
                                        <p:tav tm="100000">
                                          <p:val>
                                            <p:strVal val="#ppt_w"/>
                                          </p:val>
                                        </p:tav>
                                      </p:tavLst>
                                    </p:anim>
                                    <p:anim calcmode="lin" valueType="num">
                                      <p:cBhvr>
                                        <p:cTn id="8" dur="500" fill="hold"/>
                                        <p:tgtEl>
                                          <p:spTgt spid="13318"/>
                                        </p:tgtEl>
                                        <p:attrNameLst>
                                          <p:attrName>ppt_h</p:attrName>
                                        </p:attrNameLst>
                                      </p:cBhvr>
                                      <p:tavLst>
                                        <p:tav tm="0">
                                          <p:val>
                                            <p:fltVal val="0.000000"/>
                                          </p:val>
                                        </p:tav>
                                        <p:tav tm="100000">
                                          <p:val>
                                            <p:strVal val="#ppt_h"/>
                                          </p:val>
                                        </p:tav>
                                      </p:tavLst>
                                    </p:anim>
                                    <p:animEffect transition="in" filter="fade">
                                      <p:cBhvr>
                                        <p:cTn id="9" dur="500"/>
                                        <p:tgtEl>
                                          <p:spTgt spid="1331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ldLvl="0" animBg="1"/>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3.1.2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推理方式及其分类</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61795" name="内容占位符 128002"/>
          <p:cNvSpPr>
            <a:spLocks noGrp="1"/>
          </p:cNvSpPr>
          <p:nvPr>
            <p:ph sz="quarter" idx="1"/>
          </p:nvPr>
        </p:nvSpPr>
        <p:spPr>
          <a:xfrm>
            <a:off x="333375" y="2133600"/>
            <a:ext cx="8001000" cy="3657600"/>
          </a:xfrm>
          <a:solidFill>
            <a:schemeClr val="bg1">
              <a:alpha val="100000"/>
            </a:schemeClr>
          </a:solidFill>
        </p:spPr>
        <p:txBody>
          <a:bodyPr vert="horz" wrap="square" lIns="91440" tIns="45720" rIns="91440" bIns="45720" anchor="t" anchorCtr="0"/>
          <a:p>
            <a:pPr eaLnBrk="1" hangingPunct="1">
              <a:lnSpc>
                <a:spcPct val="120000"/>
              </a:lnSpc>
              <a:buClr>
                <a:schemeClr val="accent1"/>
              </a:buClr>
              <a:buSzPct val="85000"/>
              <a:buFont typeface="Wingdings" panose="05000000000000000000" pitchFamily="2" charset="2"/>
              <a:buNone/>
            </a:pPr>
            <a:r>
              <a:rPr lang="zh-CN" altLang="en-US" sz="2400" b="1" dirty="0">
                <a:latin typeface="华文新魏" panose="02010800040101010101" pitchFamily="2" charset="-122"/>
                <a:ea typeface="华文新魏" panose="02010800040101010101" pitchFamily="2" charset="-122"/>
              </a:rPr>
              <a:t>        如果按推理过程中是否运用与问题有关的启发性知识，推理可分为启发式推理与非启发式推理。</a:t>
            </a:r>
            <a:endParaRPr lang="zh-CN" altLang="en-US" sz="2400" b="1" dirty="0">
              <a:latin typeface="华文新魏" panose="02010800040101010101" pitchFamily="2" charset="-122"/>
              <a:ea typeface="华文新魏" panose="02010800040101010101" pitchFamily="2" charset="-122"/>
            </a:endParaRPr>
          </a:p>
          <a:p>
            <a:pPr eaLnBrk="1" hangingPunct="1">
              <a:lnSpc>
                <a:spcPct val="120000"/>
              </a:lnSpc>
              <a:buClr>
                <a:schemeClr val="accent1"/>
              </a:buClr>
              <a:buSzPct val="130000"/>
              <a:buFont typeface="Wingdings" panose="05000000000000000000" pitchFamily="2" charset="2"/>
              <a:buNone/>
            </a:pPr>
            <a:r>
              <a:rPr lang="zh-CN" altLang="en-US" sz="2400" b="1" dirty="0">
                <a:solidFill>
                  <a:srgbClr val="3333FF"/>
                </a:solidFill>
                <a:latin typeface="华文新魏" panose="02010800040101010101" pitchFamily="2" charset="-122"/>
                <a:ea typeface="华文新魏" panose="02010800040101010101" pitchFamily="2" charset="-122"/>
              </a:rPr>
              <a:t>        启发式推理：</a:t>
            </a:r>
            <a:r>
              <a:rPr lang="zh-CN" altLang="en-US" sz="2400" b="1" dirty="0">
                <a:latin typeface="仿宋_GB2312"/>
                <a:ea typeface="仿宋_GB2312"/>
              </a:rPr>
              <a:t>如果在推理过程中，运用了与问题有关的启发性知识，即解决问题的策略、技巧及经验，以加快推理过程，提高搜索效率，这种推理过程就被称为启发式推理。</a:t>
            </a:r>
            <a:endParaRPr lang="zh-CN" altLang="en-US" sz="2400" b="1" dirty="0">
              <a:latin typeface="仿宋_GB2312"/>
              <a:ea typeface="仿宋_GB2312"/>
            </a:endParaRPr>
          </a:p>
          <a:p>
            <a:pPr eaLnBrk="1" hangingPunct="1">
              <a:lnSpc>
                <a:spcPct val="120000"/>
              </a:lnSpc>
              <a:buClr>
                <a:schemeClr val="accent1"/>
              </a:buClr>
              <a:buSzPct val="130000"/>
              <a:buFont typeface="Wingdings" panose="05000000000000000000" pitchFamily="2" charset="2"/>
              <a:buNone/>
            </a:pPr>
            <a:r>
              <a:rPr lang="zh-CN" altLang="en-US" sz="2400" b="1" dirty="0">
                <a:latin typeface="华文新魏" panose="02010800040101010101" pitchFamily="2" charset="-122"/>
                <a:ea typeface="华文新魏" panose="02010800040101010101" pitchFamily="2" charset="-122"/>
              </a:rPr>
              <a:t>       </a:t>
            </a:r>
            <a:endParaRPr lang="zh-CN" altLang="en-US" sz="2400" b="1" dirty="0">
              <a:latin typeface="华文新魏" panose="02010800040101010101" pitchFamily="2" charset="-122"/>
              <a:ea typeface="华文新魏" panose="02010800040101010101" pitchFamily="2" charset="-122"/>
            </a:endParaRPr>
          </a:p>
        </p:txBody>
      </p:sp>
      <p:sp>
        <p:nvSpPr>
          <p:cNvPr id="161796" name="文本框 5"/>
          <p:cNvSpPr txBox="1"/>
          <p:nvPr/>
        </p:nvSpPr>
        <p:spPr>
          <a:xfrm>
            <a:off x="333375" y="1447800"/>
            <a:ext cx="8940800" cy="60769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195580" lvl="0" indent="-195580" eaLnBrk="1" hangingPunct="1">
              <a:lnSpc>
                <a:spcPct val="120000"/>
              </a:lnSpc>
              <a:spcBef>
                <a:spcPct val="0"/>
              </a:spcBef>
              <a:buClrTx/>
              <a:buSzTx/>
              <a:buFontTx/>
              <a:buNone/>
            </a:pPr>
            <a:r>
              <a:rPr lang="en-US" altLang="zh-CN" sz="2800" b="1" dirty="0">
                <a:latin typeface="Times New Roman" panose="02020603050405020304" pitchFamily="18" charset="0"/>
                <a:ea typeface="宋体" panose="02010600030101010101" pitchFamily="2" charset="-122"/>
              </a:rPr>
              <a:t>4</a:t>
            </a:r>
            <a:r>
              <a:rPr lang="zh-CN" altLang="en-US" sz="2800" b="1" dirty="0">
                <a:latin typeface="Times New Roman" panose="02020603050405020304" pitchFamily="18" charset="0"/>
                <a:ea typeface="宋体" panose="02010600030101010101" pitchFamily="2" charset="-122"/>
              </a:rPr>
              <a:t>．启发式推理、非启发式推理（是否运用启发性知识）</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3.1.2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推理方式及其分类</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62819" name="Rectangle 3"/>
          <p:cNvSpPr>
            <a:spLocks noGrp="1"/>
          </p:cNvSpPr>
          <p:nvPr>
            <p:ph sz="quarter" idx="1"/>
          </p:nvPr>
        </p:nvSpPr>
        <p:spPr>
          <a:xfrm>
            <a:off x="250825" y="1365250"/>
            <a:ext cx="8664575" cy="1530350"/>
          </a:xfrm>
        </p:spPr>
        <p:txBody>
          <a:bodyPr vert="horz" wrap="square" lIns="91440" tIns="45720" rIns="91440" bIns="45720" anchor="t" anchorCtr="0"/>
          <a:p>
            <a:pPr marL="195580" indent="-195580" eaLnBrk="1" hangingPunct="1">
              <a:lnSpc>
                <a:spcPct val="120000"/>
              </a:lnSpc>
              <a:buClr>
                <a:schemeClr val="accent1"/>
              </a:buClr>
              <a:buSzPct val="85000"/>
              <a:buFont typeface="Wingdings" panose="05000000000000000000" pitchFamily="2" charset="2"/>
              <a:buNone/>
            </a:pPr>
            <a:r>
              <a:rPr lang="en-US" altLang="zh-CN" sz="2800" b="1" dirty="0">
                <a:latin typeface="仿宋" panose="02010609060101010101" pitchFamily="49" charset="-122"/>
                <a:ea typeface="仿宋" panose="02010609060101010101" pitchFamily="49" charset="-122"/>
              </a:rPr>
              <a:t>4</a:t>
            </a:r>
            <a:r>
              <a:rPr lang="zh-CN" altLang="en-US" sz="2800" b="1" dirty="0">
                <a:latin typeface="仿宋" panose="02010609060101010101" pitchFamily="49" charset="-122"/>
                <a:ea typeface="仿宋" panose="02010609060101010101" pitchFamily="49" charset="-122"/>
              </a:rPr>
              <a:t>．启发式推理、非启发式推理</a:t>
            </a:r>
            <a:endParaRPr lang="zh-CN" altLang="en-US" sz="2800" b="1" dirty="0">
              <a:latin typeface="仿宋" panose="02010609060101010101" pitchFamily="49" charset="-122"/>
              <a:ea typeface="仿宋" panose="02010609060101010101" pitchFamily="49" charset="-122"/>
            </a:endParaRPr>
          </a:p>
          <a:p>
            <a:pPr marL="195580" indent="-195580" eaLnBrk="1" hangingPunct="1">
              <a:lnSpc>
                <a:spcPct val="120000"/>
              </a:lnSpc>
              <a:buClr>
                <a:schemeClr val="accent1"/>
              </a:buClr>
              <a:buSzPct val="85000"/>
              <a:buFont typeface="Wingdings" panose="05000000000000000000" pitchFamily="2" charset="2"/>
              <a:buChar char="§"/>
            </a:pPr>
            <a:r>
              <a:rPr lang="zh-CN" altLang="en-US" sz="2800" b="1" dirty="0">
                <a:solidFill>
                  <a:srgbClr val="0000FF"/>
                </a:solidFill>
                <a:latin typeface="仿宋" panose="02010609060101010101" pitchFamily="49" charset="-122"/>
                <a:ea typeface="仿宋" panose="02010609060101010101" pitchFamily="49" charset="-122"/>
              </a:rPr>
              <a:t> 启发性知识</a:t>
            </a:r>
            <a:r>
              <a:rPr lang="zh-CN" altLang="en-US" sz="2800" dirty="0">
                <a:latin typeface="仿宋" panose="02010609060101010101" pitchFamily="49" charset="-122"/>
                <a:ea typeface="仿宋" panose="02010609060101010101" pitchFamily="49" charset="-122"/>
              </a:rPr>
              <a:t>：与问题有关且能加快推理过程、提高搜索效率的知识</a:t>
            </a:r>
            <a:r>
              <a:rPr lang="zh-CN" altLang="en-US" sz="2800" b="1"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 </a:t>
            </a:r>
            <a:endParaRPr lang="zh-CN" altLang="en-US" sz="2800" dirty="0">
              <a:latin typeface="仿宋" panose="02010609060101010101" pitchFamily="49" charset="-122"/>
              <a:ea typeface="仿宋" panose="02010609060101010101" pitchFamily="49" charset="-122"/>
            </a:endParaRPr>
          </a:p>
        </p:txBody>
      </p:sp>
      <p:sp>
        <p:nvSpPr>
          <p:cNvPr id="162820"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62821" name="Rectangle 4"/>
          <p:cNvSpPr/>
          <p:nvPr/>
        </p:nvSpPr>
        <p:spPr>
          <a:xfrm>
            <a:off x="533400" y="3048000"/>
            <a:ext cx="8266113" cy="3246438"/>
          </a:xfrm>
          <a:prstGeom prst="rect">
            <a:avLst/>
          </a:prstGeom>
          <a:gradFill rotWithShape="1">
            <a:gsLst>
              <a:gs pos="0">
                <a:srgbClr val="FFFF00"/>
              </a:gs>
              <a:gs pos="100000">
                <a:schemeClr val="bg1"/>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buClr>
                <a:schemeClr val="accent2"/>
              </a:buClr>
              <a:buSzPct val="80000"/>
              <a:buFont typeface="Wingdings" panose="05000000000000000000" pitchFamily="2" charset="2"/>
              <a:buBlip>
                <a:blip r:embed="rId1"/>
              </a:buBlip>
            </a:pPr>
            <a:r>
              <a:rPr lang="en-US" altLang="zh-CN" sz="2400" dirty="0">
                <a:latin typeface="Arial" panose="020B0604020202020204" pitchFamily="34" charset="0"/>
                <a:ea typeface="宋体" panose="02010600030101010101" pitchFamily="2" charset="-122"/>
              </a:rPr>
              <a:t> </a:t>
            </a:r>
            <a:r>
              <a:rPr lang="zh-CN" altLang="en-US" sz="2500" b="1" dirty="0">
                <a:latin typeface="Arial" panose="020B0604020202020204" pitchFamily="34" charset="0"/>
                <a:ea typeface="宋体" panose="02010600030101010101" pitchFamily="2" charset="-122"/>
              </a:rPr>
              <a:t>目标：在脑膜炎、肺炎、流感中选择一个</a:t>
            </a:r>
            <a:endParaRPr lang="zh-CN" altLang="en-US" sz="2500" b="1" dirty="0">
              <a:latin typeface="Arial" panose="020B0604020202020204" pitchFamily="34" charset="0"/>
              <a:ea typeface="宋体" panose="02010600030101010101" pitchFamily="2" charset="-122"/>
            </a:endParaRPr>
          </a:p>
          <a:p>
            <a:pPr marL="0" lvl="0" indent="0" eaLnBrk="1" hangingPunct="1">
              <a:lnSpc>
                <a:spcPct val="120000"/>
              </a:lnSpc>
              <a:buClr>
                <a:schemeClr val="accent2"/>
              </a:buClr>
              <a:buSzPct val="80000"/>
              <a:buFont typeface="Wingdings" panose="05000000000000000000" pitchFamily="2" charset="2"/>
              <a:buBlip>
                <a:blip r:embed="rId1"/>
              </a:buBlip>
            </a:pPr>
            <a:r>
              <a:rPr lang="zh-CN" altLang="en-US" sz="2500" b="1" dirty="0">
                <a:latin typeface="Arial" panose="020B0604020202020204" pitchFamily="34" charset="0"/>
                <a:ea typeface="宋体" panose="02010600030101010101" pitchFamily="2" charset="-122"/>
              </a:rPr>
              <a:t> 产生式规则</a:t>
            </a:r>
            <a:endParaRPr lang="zh-CN" altLang="en-US" sz="2500" b="1" dirty="0">
              <a:latin typeface="Arial" panose="020B0604020202020204" pitchFamily="34" charset="0"/>
              <a:ea typeface="宋体" panose="02010600030101010101" pitchFamily="2" charset="-122"/>
            </a:endParaRPr>
          </a:p>
          <a:p>
            <a:pPr marL="0" lvl="0" indent="0" eaLnBrk="1" hangingPunct="1">
              <a:lnSpc>
                <a:spcPct val="120000"/>
              </a:lnSpc>
              <a:buClr>
                <a:schemeClr val="accent2"/>
              </a:buClr>
              <a:buSzPct val="80000"/>
              <a:buFont typeface="Wingdings" panose="05000000000000000000" pitchFamily="2" charset="2"/>
              <a:buNone/>
            </a:pPr>
            <a:r>
              <a:rPr lang="zh-CN" altLang="en-US" sz="2500" b="1" dirty="0">
                <a:latin typeface="Arial" panose="020B0604020202020204" pitchFamily="34"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r</a:t>
            </a:r>
            <a:r>
              <a:rPr lang="en-US" altLang="zh-CN" sz="2500" b="1" baseline="-25000" dirty="0">
                <a:latin typeface="Arial" panose="020B0604020202020204" pitchFamily="34" charset="0"/>
                <a:ea typeface="宋体" panose="02010600030101010101" pitchFamily="2" charset="-122"/>
              </a:rPr>
              <a:t>1</a:t>
            </a:r>
            <a:r>
              <a:rPr lang="zh-CN" altLang="en-US" sz="2500" b="1" dirty="0">
                <a:latin typeface="Arial" panose="020B0604020202020204" pitchFamily="34" charset="0"/>
                <a:ea typeface="宋体" panose="02010600030101010101" pitchFamily="2" charset="-122"/>
              </a:rPr>
              <a:t>：脑膜炎</a:t>
            </a:r>
            <a:endParaRPr lang="zh-CN" altLang="en-US" sz="2500" b="1" dirty="0">
              <a:latin typeface="Arial" panose="020B0604020202020204" pitchFamily="34" charset="0"/>
              <a:ea typeface="宋体" panose="02010600030101010101" pitchFamily="2" charset="-122"/>
            </a:endParaRPr>
          </a:p>
          <a:p>
            <a:pPr marL="0" lvl="0" indent="0" eaLnBrk="1" hangingPunct="1">
              <a:lnSpc>
                <a:spcPct val="120000"/>
              </a:lnSpc>
              <a:buClr>
                <a:schemeClr val="accent2"/>
              </a:buClr>
              <a:buSzTx/>
              <a:buFont typeface="Wingdings" panose="05000000000000000000" pitchFamily="2" charset="2"/>
              <a:buNone/>
            </a:pPr>
            <a:r>
              <a:rPr lang="zh-CN" altLang="en-US" sz="2500" b="1" dirty="0">
                <a:latin typeface="Arial" panose="020B0604020202020204" pitchFamily="34"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r</a:t>
            </a:r>
            <a:r>
              <a:rPr lang="en-US" altLang="zh-CN" sz="2500" b="1" baseline="-25000" dirty="0">
                <a:latin typeface="Arial" panose="020B0604020202020204" pitchFamily="34" charset="0"/>
                <a:ea typeface="宋体" panose="02010600030101010101" pitchFamily="2" charset="-122"/>
              </a:rPr>
              <a:t>2</a:t>
            </a:r>
            <a:r>
              <a:rPr lang="zh-CN" altLang="en-US" sz="2500" b="1" dirty="0">
                <a:latin typeface="Arial" panose="020B0604020202020204" pitchFamily="34" charset="0"/>
                <a:ea typeface="宋体" panose="02010600030101010101" pitchFamily="2" charset="-122"/>
              </a:rPr>
              <a:t>：肺 炎</a:t>
            </a:r>
            <a:endParaRPr lang="zh-CN" altLang="en-US" sz="2500" b="1" dirty="0">
              <a:latin typeface="Arial" panose="020B0604020202020204" pitchFamily="34" charset="0"/>
              <a:ea typeface="宋体" panose="02010600030101010101" pitchFamily="2" charset="-122"/>
            </a:endParaRPr>
          </a:p>
          <a:p>
            <a:pPr marL="0" lvl="0" indent="0" eaLnBrk="1" hangingPunct="1">
              <a:lnSpc>
                <a:spcPct val="120000"/>
              </a:lnSpc>
              <a:buClr>
                <a:schemeClr val="accent2"/>
              </a:buClr>
              <a:buSzTx/>
              <a:buFont typeface="Wingdings" panose="05000000000000000000" pitchFamily="2" charset="2"/>
              <a:buNone/>
            </a:pPr>
            <a:r>
              <a:rPr lang="zh-CN" altLang="en-US" sz="2500" b="1" dirty="0">
                <a:latin typeface="Arial" panose="020B0604020202020204" pitchFamily="34"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r</a:t>
            </a:r>
            <a:r>
              <a:rPr lang="en-US" altLang="zh-CN" sz="2500" b="1" baseline="-25000" dirty="0">
                <a:latin typeface="Arial" panose="020B0604020202020204" pitchFamily="34" charset="0"/>
                <a:ea typeface="宋体" panose="02010600030101010101" pitchFamily="2" charset="-122"/>
              </a:rPr>
              <a:t>3</a:t>
            </a:r>
            <a:r>
              <a:rPr lang="zh-CN" altLang="en-US" sz="2500" b="1" dirty="0">
                <a:latin typeface="Arial" panose="020B0604020202020204" pitchFamily="34" charset="0"/>
                <a:ea typeface="宋体" panose="02010600030101010101" pitchFamily="2" charset="-122"/>
              </a:rPr>
              <a:t>：流 感  </a:t>
            </a:r>
            <a:endParaRPr lang="zh-CN" altLang="en-US" sz="2500" b="1" dirty="0">
              <a:latin typeface="Arial" panose="020B0604020202020204" pitchFamily="34" charset="0"/>
              <a:ea typeface="宋体" panose="02010600030101010101" pitchFamily="2" charset="-122"/>
            </a:endParaRPr>
          </a:p>
          <a:p>
            <a:pPr marL="0" lvl="0" indent="0" eaLnBrk="1" hangingPunct="1">
              <a:lnSpc>
                <a:spcPct val="120000"/>
              </a:lnSpc>
              <a:buClr>
                <a:schemeClr val="accent2"/>
              </a:buClr>
              <a:buSzPct val="80000"/>
              <a:buFont typeface="Wingdings" panose="05000000000000000000" pitchFamily="2" charset="2"/>
              <a:buBlip>
                <a:blip r:embed="rId1"/>
              </a:buBlip>
            </a:pPr>
            <a:r>
              <a:rPr lang="zh-CN" altLang="en-US" sz="2500" b="1" dirty="0">
                <a:latin typeface="Arial" panose="020B0604020202020204" pitchFamily="34" charset="0"/>
                <a:ea typeface="宋体" panose="02010600030101010101" pitchFamily="2" charset="-122"/>
              </a:rPr>
              <a:t> 启发式知识：“脑膜炎危险”、“目前正在盛行流感”。</a:t>
            </a:r>
            <a:endParaRPr lang="zh-CN" altLang="en-US" sz="2500" b="1"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sym typeface="宋体" panose="02010600030101010101" pitchFamily="2" charset="-122"/>
              </a:rPr>
              <a:t>3.1.2  </a:t>
            </a:r>
            <a:r>
              <a:rPr lang="zh-CN" altLang="en-US" sz="3600" b="0" dirty="0">
                <a:latin typeface="Times New Roman" panose="02020603050405020304" pitchFamily="18" charset="0"/>
                <a:ea typeface="黑体" panose="02010609060101010101" pitchFamily="49" charset="-122"/>
                <a:sym typeface="宋体" panose="02010600030101010101" pitchFamily="2" charset="-122"/>
              </a:rPr>
              <a:t>推理方式及其分类</a:t>
            </a:r>
            <a:endParaRPr lang="zh-CN" altLang="en-US" sz="3600" b="0" dirty="0">
              <a:latin typeface="Times New Roman" panose="02020603050405020304" pitchFamily="18" charset="0"/>
              <a:ea typeface="黑体" panose="02010609060101010101" pitchFamily="49" charset="-122"/>
            </a:endParaRPr>
          </a:p>
        </p:txBody>
      </p:sp>
      <p:sp>
        <p:nvSpPr>
          <p:cNvPr id="163843" name="文本框 5"/>
          <p:cNvSpPr txBox="1"/>
          <p:nvPr/>
        </p:nvSpPr>
        <p:spPr>
          <a:xfrm>
            <a:off x="333375" y="930275"/>
            <a:ext cx="5008563" cy="608013"/>
          </a:xfrm>
          <a:prstGeom prst="rect">
            <a:avLst/>
          </a:prstGeom>
          <a:noFill/>
          <a:ln w="9525">
            <a:noFill/>
          </a:ln>
        </p:spPr>
        <p:txBody>
          <a:bodyPr wrap="none">
            <a:spAutoFit/>
          </a:bodyPr>
          <a:lst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
              </a:buBlip>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195580" lvl="0" indent="-195580" eaLnBrk="1" hangingPunct="1">
              <a:lnSpc>
                <a:spcPct val="120000"/>
              </a:lnSpc>
              <a:spcBef>
                <a:spcPct val="0"/>
              </a:spcBef>
              <a:buClrTx/>
              <a:buFontTx/>
              <a:buNone/>
            </a:pPr>
            <a:r>
              <a:rPr lang="en-US" altLang="zh-CN" sz="2800" b="1" dirty="0">
                <a:latin typeface="Times New Roman" panose="02020603050405020304" pitchFamily="18" charset="0"/>
                <a:sym typeface="宋体" panose="02010600030101010101" pitchFamily="2" charset="-122"/>
              </a:rPr>
              <a:t>4</a:t>
            </a:r>
            <a:r>
              <a:rPr lang="zh-CN" altLang="en-US" sz="2800" b="1" dirty="0">
                <a:latin typeface="Times New Roman" panose="02020603050405020304" pitchFamily="18" charset="0"/>
                <a:sym typeface="宋体" panose="02010600030101010101" pitchFamily="2" charset="-122"/>
              </a:rPr>
              <a:t>．启发式推理、非启发式推理</a:t>
            </a:r>
            <a:endParaRPr lang="zh-CN" altLang="en-US" sz="2800" b="1" dirty="0">
              <a:latin typeface="Times New Roman" panose="02020603050405020304" pitchFamily="18" charset="0"/>
              <a:sym typeface="宋体" panose="02010600030101010101" pitchFamily="2" charset="-122"/>
            </a:endParaRPr>
          </a:p>
        </p:txBody>
      </p:sp>
      <p:sp>
        <p:nvSpPr>
          <p:cNvPr id="163844" name="内容占位符 126978"/>
          <p:cNvSpPr>
            <a:spLocks noGrp="1"/>
          </p:cNvSpPr>
          <p:nvPr/>
        </p:nvSpPr>
        <p:spPr>
          <a:xfrm>
            <a:off x="333375" y="1622425"/>
            <a:ext cx="8429625" cy="3614738"/>
          </a:xfrm>
          <a:prstGeom prst="rect">
            <a:avLst/>
          </a:prstGeom>
          <a:solidFill>
            <a:schemeClr val="bg1"/>
          </a:solidFill>
          <a:ln w="9525">
            <a:noFill/>
          </a:ln>
        </p:spPr>
        <p:txBody>
          <a:bodyPr/>
          <a:lstStyle>
            <a:lvl1pPr marL="469900" indent="-469900" algn="l" rtl="0" eaLnBrk="0" fontAlgn="base" hangingPunct="0">
              <a:spcBef>
                <a:spcPct val="40000"/>
              </a:spcBef>
              <a:spcAft>
                <a:spcPct val="0"/>
              </a:spcAft>
              <a:buClr>
                <a:schemeClr val="accent2"/>
              </a:buClr>
              <a:buFont typeface="Wingdings" panose="05000000000000000000" pitchFamily="2" charset="2"/>
              <a:buBlip>
                <a:blip r:embed="rId1"/>
              </a:buBlip>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342900" lvl="0" indent="-342900">
              <a:lnSpc>
                <a:spcPct val="115000"/>
              </a:lnSpc>
              <a:spcBef>
                <a:spcPct val="20000"/>
              </a:spcBef>
              <a:buClr>
                <a:schemeClr val="folHlink"/>
              </a:buClr>
              <a:buSzPct val="60000"/>
              <a:buFontTx/>
              <a:buNone/>
            </a:pPr>
            <a:r>
              <a:rPr lang="zh-CN" altLang="en-US" sz="2400" b="1" dirty="0">
                <a:solidFill>
                  <a:srgbClr val="3333FF"/>
                </a:solidFill>
                <a:latin typeface="华文新魏" panose="02010800040101010101" pitchFamily="2" charset="-122"/>
                <a:ea typeface="华文新魏" panose="02010800040101010101" pitchFamily="2" charset="-122"/>
              </a:rPr>
              <a:t>        非启发式推理：</a:t>
            </a:r>
            <a:r>
              <a:rPr lang="zh-CN" altLang="en-US" sz="2400" b="1" dirty="0">
                <a:latin typeface="仿宋_GB2312"/>
                <a:ea typeface="仿宋_GB2312"/>
              </a:rPr>
              <a:t>如果在推理过程中，不运用启发性知识，只按照一般的控制逻辑进行推理，这种推理过程就被称为非启发式推理。</a:t>
            </a:r>
            <a:endParaRPr lang="zh-CN" altLang="en-US" sz="2400" b="1" dirty="0">
              <a:latin typeface="仿宋_GB2312"/>
              <a:ea typeface="仿宋_GB2312"/>
            </a:endParaRPr>
          </a:p>
          <a:p>
            <a:pPr marL="342900" lvl="0" indent="-342900">
              <a:lnSpc>
                <a:spcPct val="115000"/>
              </a:lnSpc>
              <a:spcBef>
                <a:spcPct val="20000"/>
              </a:spcBef>
              <a:buClr>
                <a:schemeClr val="folHlink"/>
              </a:buClr>
              <a:buSzPct val="130000"/>
              <a:buFontTx/>
              <a:buNone/>
            </a:pPr>
            <a:r>
              <a:rPr lang="zh-CN" altLang="en-US" sz="2400" b="1" dirty="0">
                <a:latin typeface="华文新魏" panose="02010800040101010101" pitchFamily="2" charset="-122"/>
                <a:ea typeface="华文新魏" panose="02010800040101010101" pitchFamily="2" charset="-122"/>
              </a:rPr>
              <a:t>        </a:t>
            </a:r>
            <a:r>
              <a:rPr lang="zh-CN" altLang="en-US" sz="2400" b="1" dirty="0">
                <a:solidFill>
                  <a:srgbClr val="3333FF"/>
                </a:solidFill>
                <a:latin typeface="华文新魏" panose="02010800040101010101" pitchFamily="2" charset="-122"/>
                <a:ea typeface="华文新魏" panose="02010800040101010101" pitchFamily="2" charset="-122"/>
              </a:rPr>
              <a:t>注意：</a:t>
            </a:r>
            <a:r>
              <a:rPr lang="zh-CN" altLang="en-US" sz="2400" b="1" dirty="0">
                <a:latin typeface="仿宋_GB2312"/>
                <a:ea typeface="仿宋_GB2312"/>
              </a:rPr>
              <a:t>这种推理缺乏对待求解问题的针对性，所以推理效率较低，容易出现组合爆炸问题。如图搜索策略中的宽度优先搜索法，虽然是完备的算法，但是对复杂问题的求解，将出现组合爆炸现象，其搜索效率较低。</a:t>
            </a:r>
            <a:endParaRPr lang="zh-CN" altLang="en-US" sz="2400" b="1" dirty="0">
              <a:latin typeface="仿宋_GB2312"/>
              <a:ea typeface="仿宋_GB2312"/>
            </a:endParaRP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推理的基本概念</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64867" name="Rectangle 3"/>
          <p:cNvSpPr>
            <a:spLocks noGrp="1"/>
          </p:cNvSpPr>
          <p:nvPr>
            <p:ph sz="quarter" idx="1"/>
          </p:nvPr>
        </p:nvSpPr>
        <p:spPr>
          <a:xfrm>
            <a:off x="457200" y="1600200"/>
            <a:ext cx="8283575" cy="2809875"/>
          </a:xfrm>
        </p:spPr>
        <p:txBody>
          <a:bodyPr vert="horz" wrap="square" lIns="91440" tIns="45720" rIns="91440" bIns="45720" anchor="t" anchorCtr="0"/>
          <a:p>
            <a:pPr eaLnBrk="1" hangingPunct="1">
              <a:lnSpc>
                <a:spcPct val="140000"/>
              </a:lnSpc>
              <a:buClr>
                <a:schemeClr val="accent1"/>
              </a:buClr>
              <a:buSzPct val="60000"/>
              <a:buFontTx/>
              <a:buChar char="•"/>
            </a:pPr>
            <a:r>
              <a:rPr lang="en-US" altLang="zh-CN" sz="2800" b="1" dirty="0">
                <a:latin typeface="仿宋" panose="02010609060101010101" pitchFamily="49" charset="-122"/>
                <a:ea typeface="仿宋" panose="02010609060101010101" pitchFamily="49" charset="-122"/>
              </a:rPr>
              <a:t>3.1.1  </a:t>
            </a:r>
            <a:r>
              <a:rPr lang="zh-CN" altLang="en-US" sz="2800" b="1" dirty="0">
                <a:latin typeface="仿宋" panose="02010609060101010101" pitchFamily="49" charset="-122"/>
                <a:ea typeface="仿宋" panose="02010609060101010101" pitchFamily="49" charset="-122"/>
              </a:rPr>
              <a:t>推理的定义</a:t>
            </a:r>
            <a:endParaRPr lang="zh-CN" altLang="en-US" sz="2800"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sz="2800" b="1" dirty="0">
                <a:latin typeface="仿宋" panose="02010609060101010101" pitchFamily="49" charset="-122"/>
                <a:ea typeface="仿宋" panose="02010609060101010101" pitchFamily="49" charset="-122"/>
              </a:rPr>
              <a:t>3.1.2  </a:t>
            </a:r>
            <a:r>
              <a:rPr lang="zh-CN" altLang="en-US" sz="2800" b="1" dirty="0">
                <a:latin typeface="仿宋" panose="02010609060101010101" pitchFamily="49" charset="-122"/>
                <a:ea typeface="仿宋" panose="02010609060101010101" pitchFamily="49" charset="-122"/>
              </a:rPr>
              <a:t>推理方式及其分类</a:t>
            </a:r>
            <a:endParaRPr lang="zh-CN" altLang="en-US" sz="2800"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sz="2800" b="1" dirty="0">
                <a:solidFill>
                  <a:srgbClr val="0000FF"/>
                </a:solidFill>
                <a:latin typeface="仿宋" panose="02010609060101010101" pitchFamily="49" charset="-122"/>
                <a:ea typeface="仿宋" panose="02010609060101010101" pitchFamily="49" charset="-122"/>
              </a:rPr>
              <a:t>3.1.3  </a:t>
            </a:r>
            <a:r>
              <a:rPr lang="zh-CN" altLang="en-US" sz="2800" b="1" dirty="0">
                <a:solidFill>
                  <a:srgbClr val="0000FF"/>
                </a:solidFill>
                <a:latin typeface="仿宋" panose="02010609060101010101" pitchFamily="49" charset="-122"/>
                <a:ea typeface="仿宋" panose="02010609060101010101" pitchFamily="49" charset="-122"/>
              </a:rPr>
              <a:t>推理的方向</a:t>
            </a:r>
            <a:endParaRPr lang="zh-CN" altLang="en-US" sz="2800" b="1" dirty="0">
              <a:solidFill>
                <a:srgbClr val="0000FF"/>
              </a:solidFill>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sz="2800" b="1" dirty="0">
                <a:latin typeface="仿宋" panose="02010609060101010101" pitchFamily="49" charset="-122"/>
                <a:ea typeface="仿宋" panose="02010609060101010101" pitchFamily="49" charset="-122"/>
              </a:rPr>
              <a:t>3.1.4  </a:t>
            </a:r>
            <a:r>
              <a:rPr lang="zh-CN" altLang="en-US" sz="2800" b="1" dirty="0">
                <a:latin typeface="仿宋" panose="02010609060101010101" pitchFamily="49" charset="-122"/>
                <a:ea typeface="仿宋" panose="02010609060101010101" pitchFamily="49" charset="-122"/>
              </a:rPr>
              <a:t>冲突消解策略</a:t>
            </a:r>
            <a:endParaRPr lang="zh-CN" altLang="en-US" sz="2800" b="1" dirty="0">
              <a:latin typeface="仿宋" panose="02010609060101010101" pitchFamily="49" charset="-122"/>
              <a:ea typeface="仿宋" panose="02010609060101010101" pitchFamily="49" charset="-122"/>
            </a:endParaRPr>
          </a:p>
        </p:txBody>
      </p:sp>
      <p:sp>
        <p:nvSpPr>
          <p:cNvPr id="164868"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Rectangle 5"/>
          <p:cNvSpPr>
            <a:spLocks noGrp="1"/>
          </p:cNvSpPr>
          <p:nvPr>
            <p:ph type="title"/>
          </p:nvPr>
        </p:nvSpPr>
        <p:spPr/>
        <p:txBody>
          <a:bodyPr vert="horz" wrap="square" lIns="91440" tIns="45720" rIns="91440" bIns="45720" anchor="b" anchorCtr="0"/>
          <a:p>
            <a:pPr eaLnBrk="1" hangingPunct="1"/>
            <a:r>
              <a:rPr lang="en-US" altLang="zh-CN" sz="3600" dirty="0">
                <a:latin typeface="Times New Roman" panose="02020603050405020304" pitchFamily="18" charset="0"/>
                <a:ea typeface="黑体" panose="02010609060101010101" pitchFamily="49" charset="-122"/>
              </a:rPr>
              <a:t>3.1.3  </a:t>
            </a:r>
            <a:r>
              <a:rPr lang="zh-CN" altLang="en-US" sz="3600" dirty="0">
                <a:latin typeface="Times New Roman" panose="02020603050405020304" pitchFamily="18" charset="0"/>
                <a:ea typeface="黑体" panose="02010609060101010101" pitchFamily="49" charset="-122"/>
              </a:rPr>
              <a:t>推理的方向</a:t>
            </a:r>
            <a:endParaRPr lang="zh-CN" altLang="en-US" sz="3600" dirty="0">
              <a:latin typeface="Times New Roman" panose="02020603050405020304" pitchFamily="18" charset="0"/>
              <a:ea typeface="黑体" panose="02010609060101010101" pitchFamily="49" charset="-122"/>
            </a:endParaRPr>
          </a:p>
        </p:txBody>
      </p:sp>
      <p:graphicFrame>
        <p:nvGraphicFramePr>
          <p:cNvPr id="166915" name="Object 4"/>
          <p:cNvGraphicFramePr>
            <a:graphicFrameLocks noGrp="1"/>
          </p:cNvGraphicFramePr>
          <p:nvPr>
            <p:ph sz="half" idx="1"/>
          </p:nvPr>
        </p:nvGraphicFramePr>
        <p:xfrm>
          <a:off x="381000" y="1447800"/>
          <a:ext cx="3262313" cy="4572000"/>
        </p:xfrm>
        <a:graphic>
          <a:graphicData uri="http://schemas.openxmlformats.org/presentationml/2006/ole">
            <mc:AlternateContent xmlns:mc="http://schemas.openxmlformats.org/markup-compatibility/2006">
              <mc:Choice xmlns:v="urn:schemas-microsoft-com:vml" Requires="v">
                <p:oleObj spid="_x0000_s3076" name="" r:id="rId1" imgW="2193290" imgH="3072130" progId="SmartDraw.2">
                  <p:embed/>
                </p:oleObj>
              </mc:Choice>
              <mc:Fallback>
                <p:oleObj name="" r:id="rId1" imgW="2193290" imgH="3072130" progId="SmartDraw.2">
                  <p:embed/>
                  <p:pic>
                    <p:nvPicPr>
                      <p:cNvPr id="0" name="图片 3075"/>
                      <p:cNvPicPr/>
                      <p:nvPr/>
                    </p:nvPicPr>
                    <p:blipFill>
                      <a:blip r:embed="rId2"/>
                      <a:srcRect/>
                      <a:stretch>
                        <a:fillRect/>
                      </a:stretch>
                    </p:blipFill>
                    <p:spPr>
                      <a:xfrm>
                        <a:off x="381000" y="1447800"/>
                        <a:ext cx="3262313" cy="4572000"/>
                      </a:xfrm>
                      <a:prstGeom prst="rect">
                        <a:avLst/>
                      </a:prstGeom>
                      <a:noFill/>
                      <a:ln w="38100">
                        <a:miter/>
                      </a:ln>
                    </p:spPr>
                  </p:pic>
                </p:oleObj>
              </mc:Fallback>
            </mc:AlternateContent>
          </a:graphicData>
        </a:graphic>
      </p:graphicFrame>
      <p:graphicFrame>
        <p:nvGraphicFramePr>
          <p:cNvPr id="166916" name="Object 9"/>
          <p:cNvGraphicFramePr>
            <a:graphicFrameLocks noGrp="1"/>
          </p:cNvGraphicFramePr>
          <p:nvPr>
            <p:ph sz="half" idx="2"/>
          </p:nvPr>
        </p:nvGraphicFramePr>
        <p:xfrm>
          <a:off x="5241925" y="2662238"/>
          <a:ext cx="3154363" cy="2100262"/>
        </p:xfrm>
        <a:graphic>
          <a:graphicData uri="http://schemas.openxmlformats.org/presentationml/2006/ole">
            <mc:AlternateContent xmlns:mc="http://schemas.openxmlformats.org/markup-compatibility/2006">
              <mc:Choice xmlns:v="urn:schemas-microsoft-com:vml" Requires="v">
                <p:oleObj spid="_x0000_s3077" name="" r:id="rId3" imgW="3154680" imgH="2099945" progId="SmartDraw.2">
                  <p:embed/>
                </p:oleObj>
              </mc:Choice>
              <mc:Fallback>
                <p:oleObj name="" r:id="rId3" imgW="3154680" imgH="2099945" progId="SmartDraw.2">
                  <p:embed/>
                  <p:pic>
                    <p:nvPicPr>
                      <p:cNvPr id="0" name="图片 3076"/>
                      <p:cNvPicPr/>
                      <p:nvPr/>
                    </p:nvPicPr>
                    <p:blipFill>
                      <a:blip r:embed="rId4"/>
                      <a:srcRect/>
                      <a:stretch>
                        <a:fillRect/>
                      </a:stretch>
                    </p:blipFill>
                    <p:spPr>
                      <a:xfrm>
                        <a:off x="5241925" y="2662238"/>
                        <a:ext cx="3154363" cy="2100262"/>
                      </a:xfrm>
                      <a:prstGeom prst="rect">
                        <a:avLst/>
                      </a:prstGeom>
                      <a:noFill/>
                      <a:ln w="38100">
                        <a:miter/>
                      </a:ln>
                    </p:spPr>
                  </p:pic>
                </p:oleObj>
              </mc:Fallback>
            </mc:AlternateContent>
          </a:graphicData>
        </a:graphic>
      </p:graphicFrame>
      <p:sp>
        <p:nvSpPr>
          <p:cNvPr id="166917" name="灯片编号占位符 4"/>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66918" name="Line 11"/>
          <p:cNvSpPr/>
          <p:nvPr/>
        </p:nvSpPr>
        <p:spPr>
          <a:xfrm>
            <a:off x="4191000" y="1143000"/>
            <a:ext cx="0" cy="5486400"/>
          </a:xfrm>
          <a:prstGeom prst="line">
            <a:avLst/>
          </a:prstGeom>
          <a:ln w="76200" cap="flat" cmpd="tri">
            <a:solidFill>
              <a:schemeClr val="tx1"/>
            </a:solidFill>
            <a:prstDash val="solid"/>
            <a:headEnd type="none" w="med" len="med"/>
            <a:tailEnd type="none" w="med" len="med"/>
          </a:ln>
        </p:spPr>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3.1.3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推理的方向</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67939" name="Rectangle 3"/>
          <p:cNvSpPr>
            <a:spLocks noGrp="1"/>
          </p:cNvSpPr>
          <p:nvPr>
            <p:ph sz="quarter" idx="1"/>
          </p:nvPr>
        </p:nvSpPr>
        <p:spPr>
          <a:xfrm>
            <a:off x="304800" y="2057400"/>
            <a:ext cx="8523288" cy="4572000"/>
          </a:xfrm>
          <a:gradFill rotWithShape="1">
            <a:gsLst>
              <a:gs pos="0">
                <a:srgbClr val="00FFFF">
                  <a:alpha val="100000"/>
                </a:srgbClr>
              </a:gs>
              <a:gs pos="100000">
                <a:schemeClr val="bg1">
                  <a:alpha val="100000"/>
                </a:schemeClr>
              </a:gs>
            </a:gsLst>
            <a:path path="shape">
              <a:fillToRect l="50000" t="50000" r="50000" b="50000"/>
            </a:path>
            <a:tileRect/>
          </a:gradFill>
          <a:ln>
            <a:solidFill>
              <a:srgbClr val="000080">
                <a:alpha val="100000"/>
              </a:srgbClr>
            </a:solidFill>
            <a:miter lim="800000"/>
          </a:ln>
        </p:spPr>
        <p:txBody>
          <a:bodyPr vert="horz" wrap="square" lIns="91440" tIns="45720" rIns="91440" bIns="45720" anchor="t" anchorCtr="0"/>
          <a:p>
            <a:pPr marL="0" indent="0" eaLnBrk="1" hangingPunct="1">
              <a:lnSpc>
                <a:spcPct val="120000"/>
              </a:lnSpc>
              <a:buClr>
                <a:schemeClr val="accent1"/>
              </a:buClr>
              <a:buSzPct val="50000"/>
              <a:buFont typeface="Wingdings" panose="05000000000000000000" pitchFamily="2" charset="2"/>
              <a:buChar char="n"/>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正向推理（事实驱动推理或正向链推理）</a:t>
            </a:r>
            <a:r>
              <a:rPr lang="en-US" altLang="zh-CN" sz="2600" b="1" dirty="0">
                <a:latin typeface="仿宋" panose="02010609060101010101" pitchFamily="49" charset="-122"/>
                <a:ea typeface="仿宋" panose="02010609060101010101" pitchFamily="49" charset="-122"/>
              </a:rPr>
              <a:t>:</a:t>
            </a:r>
            <a:r>
              <a:rPr lang="zh-CN" altLang="en-US" sz="2600" b="1" dirty="0">
                <a:latin typeface="仿宋" panose="02010609060101010101" pitchFamily="49" charset="-122"/>
                <a:ea typeface="仿宋" panose="02010609060101010101" pitchFamily="49" charset="-122"/>
              </a:rPr>
              <a:t>是一种从已知事实触发，正向使用推理规则的推理方法。</a:t>
            </a:r>
            <a:endParaRPr lang="zh-CN" altLang="en-US" sz="2600" dirty="0">
              <a:latin typeface="仿宋" panose="02010609060101010101" pitchFamily="49" charset="-122"/>
              <a:ea typeface="仿宋" panose="02010609060101010101" pitchFamily="49" charset="-122"/>
            </a:endParaRPr>
          </a:p>
          <a:p>
            <a:pPr marL="0" indent="0" algn="just" eaLnBrk="1" hangingPunct="1">
              <a:lnSpc>
                <a:spcPct val="120000"/>
              </a:lnSpc>
              <a:buClr>
                <a:schemeClr val="accent1"/>
              </a:buClr>
              <a:buSzPct val="85000"/>
              <a:buFont typeface="Wingdings" panose="05000000000000000000" pitchFamily="2" charset="2"/>
              <a:buChar char="§"/>
            </a:pPr>
            <a:r>
              <a:rPr lang="zh-CN" altLang="en-US" sz="2600" b="1" dirty="0">
                <a:latin typeface="仿宋" panose="02010609060101010101" pitchFamily="49" charset="-122"/>
                <a:ea typeface="仿宋" panose="02010609060101010101" pitchFamily="49" charset="-122"/>
              </a:rPr>
              <a:t>  基本思想</a:t>
            </a:r>
            <a:endParaRPr lang="zh-CN" altLang="en-US" sz="2600" b="1" dirty="0">
              <a:latin typeface="仿宋" panose="02010609060101010101" pitchFamily="49" charset="-122"/>
              <a:ea typeface="仿宋" panose="02010609060101010101" pitchFamily="49" charset="-122"/>
            </a:endParaRPr>
          </a:p>
          <a:p>
            <a:pPr marL="0" indent="0" algn="just" eaLnBrk="1" hangingPunct="1">
              <a:lnSpc>
                <a:spcPct val="120000"/>
              </a:lnSpc>
              <a:spcBef>
                <a:spcPct val="30000"/>
              </a:spcBef>
              <a:buClr>
                <a:schemeClr val="accent1"/>
              </a:buClr>
              <a:buSzPct val="85000"/>
              <a:buFont typeface="Wingdings" panose="05000000000000000000" pitchFamily="2" charset="2"/>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）从初始已知事实出发，在知识库</a:t>
            </a:r>
            <a:r>
              <a:rPr lang="en-US" altLang="zh-CN" sz="2400" i="1" dirty="0">
                <a:latin typeface="仿宋" panose="02010609060101010101" pitchFamily="49" charset="-122"/>
                <a:ea typeface="仿宋" panose="02010609060101010101" pitchFamily="49" charset="-122"/>
              </a:rPr>
              <a:t>KB</a:t>
            </a:r>
            <a:r>
              <a:rPr lang="zh-CN" altLang="en-US" sz="2400" dirty="0">
                <a:latin typeface="仿宋" panose="02010609060101010101" pitchFamily="49" charset="-122"/>
                <a:ea typeface="仿宋" panose="02010609060101010101" pitchFamily="49" charset="-122"/>
              </a:rPr>
              <a:t>中找出当前可适用的知识，构成可适用知识集</a:t>
            </a:r>
            <a:r>
              <a:rPr lang="en-US" altLang="zh-CN" sz="2400" i="1" dirty="0">
                <a:latin typeface="仿宋" panose="02010609060101010101" pitchFamily="49" charset="-122"/>
                <a:ea typeface="仿宋" panose="02010609060101010101" pitchFamily="49" charset="-122"/>
              </a:rPr>
              <a:t>KS</a:t>
            </a:r>
            <a:r>
              <a:rPr lang="zh-CN" altLang="en-US" sz="2400" dirty="0">
                <a:latin typeface="仿宋" panose="02010609060101010101" pitchFamily="49" charset="-122"/>
                <a:ea typeface="仿宋" panose="02010609060101010101" pitchFamily="49" charset="-122"/>
              </a:rPr>
              <a:t>。</a:t>
            </a:r>
            <a:endParaRPr lang="zh-CN" altLang="en-US" sz="2400" dirty="0">
              <a:latin typeface="仿宋" panose="02010609060101010101" pitchFamily="49" charset="-122"/>
              <a:ea typeface="仿宋" panose="02010609060101010101" pitchFamily="49" charset="-122"/>
            </a:endParaRPr>
          </a:p>
          <a:p>
            <a:pPr marL="0" indent="0" algn="just" eaLnBrk="1" hangingPunct="1">
              <a:lnSpc>
                <a:spcPct val="120000"/>
              </a:lnSpc>
              <a:spcBef>
                <a:spcPct val="30000"/>
              </a:spcBef>
              <a:buClr>
                <a:schemeClr val="accent1"/>
              </a:buClr>
              <a:buSzPct val="85000"/>
              <a:buFont typeface="Wingdings" panose="05000000000000000000" pitchFamily="2" charset="2"/>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）按某种冲突消解策略从</a:t>
            </a:r>
            <a:r>
              <a:rPr lang="en-US" altLang="zh-CN" sz="2400" i="1" dirty="0">
                <a:latin typeface="仿宋" panose="02010609060101010101" pitchFamily="49" charset="-122"/>
                <a:ea typeface="仿宋" panose="02010609060101010101" pitchFamily="49" charset="-122"/>
              </a:rPr>
              <a:t>KS</a:t>
            </a:r>
            <a:r>
              <a:rPr lang="zh-CN" altLang="en-US" sz="2400" dirty="0">
                <a:latin typeface="仿宋" panose="02010609060101010101" pitchFamily="49" charset="-122"/>
                <a:ea typeface="仿宋" panose="02010609060101010101" pitchFamily="49" charset="-122"/>
              </a:rPr>
              <a:t>中选出一条知识进行推理，并将推出的新事实加入到数据库</a:t>
            </a:r>
            <a:r>
              <a:rPr lang="en-US" altLang="zh-CN" sz="2400" i="1" dirty="0">
                <a:latin typeface="仿宋" panose="02010609060101010101" pitchFamily="49" charset="-122"/>
                <a:ea typeface="仿宋" panose="02010609060101010101" pitchFamily="49" charset="-122"/>
              </a:rPr>
              <a:t>DB</a:t>
            </a:r>
            <a:r>
              <a:rPr lang="zh-CN" altLang="en-US" sz="2400" dirty="0">
                <a:latin typeface="仿宋" panose="02010609060101010101" pitchFamily="49" charset="-122"/>
                <a:ea typeface="仿宋" panose="02010609060101010101" pitchFamily="49" charset="-122"/>
              </a:rPr>
              <a:t>中作为下一步推理的已知事实，再在</a:t>
            </a:r>
            <a:r>
              <a:rPr lang="en-US" altLang="zh-CN" sz="2400" i="1" dirty="0">
                <a:latin typeface="仿宋" panose="02010609060101010101" pitchFamily="49" charset="-122"/>
                <a:ea typeface="仿宋" panose="02010609060101010101" pitchFamily="49" charset="-122"/>
              </a:rPr>
              <a:t>KB</a:t>
            </a:r>
            <a:r>
              <a:rPr lang="zh-CN" altLang="en-US" sz="2400" dirty="0">
                <a:latin typeface="仿宋" panose="02010609060101010101" pitchFamily="49" charset="-122"/>
                <a:ea typeface="仿宋" panose="02010609060101010101" pitchFamily="49" charset="-122"/>
              </a:rPr>
              <a:t>中选取可适用知识构成</a:t>
            </a:r>
            <a:r>
              <a:rPr lang="en-US" altLang="zh-CN" sz="2400" i="1" dirty="0">
                <a:latin typeface="仿宋" panose="02010609060101010101" pitchFamily="49" charset="-122"/>
                <a:ea typeface="仿宋" panose="02010609060101010101" pitchFamily="49" charset="-122"/>
              </a:rPr>
              <a:t>KS </a:t>
            </a:r>
            <a:r>
              <a:rPr lang="zh-CN" altLang="en-US" sz="2400" dirty="0">
                <a:latin typeface="仿宋" panose="02010609060101010101" pitchFamily="49" charset="-122"/>
                <a:ea typeface="仿宋" panose="02010609060101010101" pitchFamily="49" charset="-122"/>
              </a:rPr>
              <a:t>。</a:t>
            </a:r>
            <a:endParaRPr lang="zh-CN" altLang="en-US" sz="2400" dirty="0">
              <a:latin typeface="仿宋" panose="02010609060101010101" pitchFamily="49" charset="-122"/>
              <a:ea typeface="仿宋" panose="02010609060101010101" pitchFamily="49" charset="-122"/>
            </a:endParaRPr>
          </a:p>
          <a:p>
            <a:pPr marL="0" indent="0" algn="just" eaLnBrk="1" hangingPunct="1">
              <a:lnSpc>
                <a:spcPct val="120000"/>
              </a:lnSpc>
              <a:spcBef>
                <a:spcPct val="30000"/>
              </a:spcBef>
              <a:buClr>
                <a:schemeClr val="accent1"/>
              </a:buClr>
              <a:buSzPct val="85000"/>
              <a:buFont typeface="Wingdings" panose="05000000000000000000" pitchFamily="2" charset="2"/>
              <a:buNone/>
            </a:pP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3</a:t>
            </a:r>
            <a:r>
              <a:rPr lang="zh-CN" altLang="en-US" sz="2400" dirty="0">
                <a:latin typeface="仿宋" panose="02010609060101010101" pitchFamily="49" charset="-122"/>
                <a:ea typeface="仿宋" panose="02010609060101010101" pitchFamily="49" charset="-122"/>
              </a:rPr>
              <a:t>）重复（</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），直到求得问题的解或</a:t>
            </a:r>
            <a:r>
              <a:rPr lang="en-US" altLang="zh-CN" sz="2400" i="1" dirty="0">
                <a:latin typeface="仿宋" panose="02010609060101010101" pitchFamily="49" charset="-122"/>
                <a:ea typeface="仿宋" panose="02010609060101010101" pitchFamily="49" charset="-122"/>
              </a:rPr>
              <a:t>KB</a:t>
            </a:r>
            <a:r>
              <a:rPr lang="zh-CN" altLang="en-US" sz="2400" dirty="0">
                <a:latin typeface="仿宋" panose="02010609060101010101" pitchFamily="49" charset="-122"/>
                <a:ea typeface="仿宋" panose="02010609060101010101" pitchFamily="49" charset="-122"/>
              </a:rPr>
              <a:t>中再无可适用的知识。</a:t>
            </a:r>
            <a:endParaRPr lang="zh-CN" altLang="en-US" sz="2400" dirty="0">
              <a:latin typeface="仿宋" panose="02010609060101010101" pitchFamily="49" charset="-122"/>
              <a:ea typeface="仿宋" panose="02010609060101010101" pitchFamily="49" charset="-122"/>
            </a:endParaRPr>
          </a:p>
        </p:txBody>
      </p:sp>
      <p:sp>
        <p:nvSpPr>
          <p:cNvPr id="167940"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67941" name="Rectangle 5"/>
          <p:cNvSpPr/>
          <p:nvPr/>
        </p:nvSpPr>
        <p:spPr>
          <a:xfrm>
            <a:off x="419100" y="1463675"/>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1.  </a:t>
            </a:r>
            <a:r>
              <a:rPr lang="zh-CN" altLang="en-US" sz="2800" b="1" dirty="0">
                <a:latin typeface="Times New Roman" panose="02020603050405020304" pitchFamily="18" charset="0"/>
                <a:ea typeface="宋体" panose="02010600030101010101" pitchFamily="2" charset="-122"/>
              </a:rPr>
              <a:t>正向推理</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18"/>
          <p:cNvSpPr>
            <a:spLocks noGrp="1"/>
          </p:cNvSpPr>
          <p:nvPr>
            <p:ph type="title" sz="quarter"/>
          </p:nvPr>
        </p:nvSpPr>
        <p:spPr/>
        <p:txBody>
          <a:bodyPr vert="horz" wrap="square" lIns="91440" tIns="45720" rIns="91440" bIns="45720" anchor="b" anchorCtr="0"/>
          <a:p>
            <a:pPr eaLnBrk="1" hangingPunct="1"/>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3</a:t>
            </a:r>
            <a:r>
              <a:rPr lang="zh-CN" altLang="en-US" sz="3600" dirty="0">
                <a:latin typeface="Times New Roman" panose="02020603050405020304" pitchFamily="18" charset="0"/>
                <a:ea typeface="黑体" panose="02010609060101010101" pitchFamily="49" charset="-122"/>
              </a:rPr>
              <a:t>章  确定性推理方法</a:t>
            </a:r>
            <a:endParaRPr lang="zh-CN" altLang="en-US" sz="3600" dirty="0">
              <a:latin typeface="Times New Roman" panose="02020603050405020304" pitchFamily="18" charset="0"/>
              <a:ea typeface="黑体" panose="02010609060101010101" pitchFamily="49" charset="-122"/>
            </a:endParaRPr>
          </a:p>
        </p:txBody>
      </p:sp>
      <p:graphicFrame>
        <p:nvGraphicFramePr>
          <p:cNvPr id="122889" name="Object 9"/>
          <p:cNvGraphicFramePr>
            <a:graphicFrameLocks noGrp="1"/>
          </p:cNvGraphicFramePr>
          <p:nvPr>
            <p:ph sz="quarter" idx="1"/>
          </p:nvPr>
        </p:nvGraphicFramePr>
        <p:xfrm>
          <a:off x="573088" y="1225550"/>
          <a:ext cx="7732712" cy="4870450"/>
        </p:xfrm>
        <a:graphic>
          <a:graphicData uri="http://schemas.openxmlformats.org/presentationml/2006/ole">
            <mc:AlternateContent xmlns:mc="http://schemas.openxmlformats.org/markup-compatibility/2006">
              <mc:Choice xmlns:v="urn:schemas-microsoft-com:vml" Requires="v">
                <p:oleObj spid="_x0000_s3076" name="" r:id="rId1" imgW="3597910" imgH="1988820" progId="SmartDraw.2">
                  <p:embed/>
                </p:oleObj>
              </mc:Choice>
              <mc:Fallback>
                <p:oleObj name="" r:id="rId1" imgW="3597910" imgH="1988820" progId="SmartDraw.2">
                  <p:embed/>
                  <p:pic>
                    <p:nvPicPr>
                      <p:cNvPr id="0" name="图片 3075"/>
                      <p:cNvPicPr/>
                      <p:nvPr/>
                    </p:nvPicPr>
                    <p:blipFill>
                      <a:blip r:embed="rId2"/>
                      <a:srcRect/>
                      <a:stretch>
                        <a:fillRect/>
                      </a:stretch>
                    </p:blipFill>
                    <p:spPr>
                      <a:xfrm>
                        <a:off x="573088" y="1225550"/>
                        <a:ext cx="7732712" cy="4870450"/>
                      </a:xfrm>
                      <a:prstGeom prst="rect">
                        <a:avLst/>
                      </a:prstGeom>
                      <a:noFill/>
                      <a:ln w="38100">
                        <a:miter/>
                      </a:ln>
                    </p:spPr>
                  </p:pic>
                </p:oleObj>
              </mc:Fallback>
            </mc:AlternateContent>
          </a:graphicData>
        </a:graphic>
      </p:graphicFrame>
      <p:graphicFrame>
        <p:nvGraphicFramePr>
          <p:cNvPr id="122897" name="Object 17"/>
          <p:cNvGraphicFramePr>
            <a:graphicFrameLocks noGrp="1"/>
          </p:cNvGraphicFramePr>
          <p:nvPr>
            <p:ph sz="quarter" idx="2"/>
          </p:nvPr>
        </p:nvGraphicFramePr>
        <p:xfrm>
          <a:off x="4114800" y="1641475"/>
          <a:ext cx="3803650" cy="2473325"/>
        </p:xfrm>
        <a:graphic>
          <a:graphicData uri="http://schemas.openxmlformats.org/presentationml/2006/ole">
            <mc:AlternateContent xmlns:mc="http://schemas.openxmlformats.org/markup-compatibility/2006">
              <mc:Choice xmlns:v="urn:schemas-microsoft-com:vml" Requires="v">
                <p:oleObj spid="_x0000_s3077" name="" r:id="rId3" imgW="3346450" imgH="2176145" progId="SmartDraw.2">
                  <p:embed/>
                </p:oleObj>
              </mc:Choice>
              <mc:Fallback>
                <p:oleObj name="" r:id="rId3" imgW="3346450" imgH="2176145" progId="SmartDraw.2">
                  <p:embed/>
                  <p:pic>
                    <p:nvPicPr>
                      <p:cNvPr id="0" name="图片 3076"/>
                      <p:cNvPicPr/>
                      <p:nvPr/>
                    </p:nvPicPr>
                    <p:blipFill>
                      <a:blip r:embed="rId4"/>
                      <a:srcRect/>
                      <a:stretch>
                        <a:fillRect/>
                      </a:stretch>
                    </p:blipFill>
                    <p:spPr>
                      <a:xfrm>
                        <a:off x="4114800" y="1641475"/>
                        <a:ext cx="3803650" cy="2473325"/>
                      </a:xfrm>
                      <a:prstGeom prst="rect">
                        <a:avLst/>
                      </a:prstGeom>
                      <a:noFill/>
                      <a:ln w="38100">
                        <a:miter/>
                      </a:ln>
                    </p:spPr>
                  </p:pic>
                </p:oleObj>
              </mc:Fallback>
            </mc:AlternateContent>
          </a:graphicData>
        </a:graphic>
      </p:graphicFrame>
      <p:graphicFrame>
        <p:nvGraphicFramePr>
          <p:cNvPr id="71682" name="Object 20"/>
          <p:cNvGraphicFramePr>
            <a:graphicFrameLocks noGrp="1"/>
          </p:cNvGraphicFramePr>
          <p:nvPr>
            <p:ph sz="quarter" idx="3"/>
          </p:nvPr>
        </p:nvGraphicFramePr>
        <p:xfrm>
          <a:off x="4114800" y="1676400"/>
          <a:ext cx="3727450" cy="2424113"/>
        </p:xfrm>
        <a:graphic>
          <a:graphicData uri="http://schemas.openxmlformats.org/presentationml/2006/ole">
            <mc:AlternateContent xmlns:mc="http://schemas.openxmlformats.org/markup-compatibility/2006">
              <mc:Choice xmlns:v="urn:schemas-microsoft-com:vml" Requires="v">
                <p:oleObj spid="_x0000_s3078" name="" r:id="rId5" imgW="3346450" imgH="2176145" progId="SmartDraw.2">
                  <p:embed/>
                </p:oleObj>
              </mc:Choice>
              <mc:Fallback>
                <p:oleObj name="" r:id="rId5" imgW="3346450" imgH="2176145" progId="SmartDraw.2">
                  <p:embed/>
                  <p:pic>
                    <p:nvPicPr>
                      <p:cNvPr id="0" name="图片 3077"/>
                      <p:cNvPicPr/>
                      <p:nvPr/>
                    </p:nvPicPr>
                    <p:blipFill>
                      <a:blip r:embed="rId6"/>
                      <a:srcRect/>
                      <a:stretch>
                        <a:fillRect/>
                      </a:stretch>
                    </p:blipFill>
                    <p:spPr>
                      <a:xfrm>
                        <a:off x="4114800" y="1676400"/>
                        <a:ext cx="3727450" cy="2424113"/>
                      </a:xfrm>
                      <a:prstGeom prst="rect">
                        <a:avLst/>
                      </a:prstGeom>
                      <a:noFill/>
                      <a:ln w="38100">
                        <a:miter/>
                      </a:ln>
                    </p:spPr>
                  </p:pic>
                </p:oleObj>
              </mc:Fallback>
            </mc:AlternateContent>
          </a:graphicData>
        </a:graphic>
      </p:graphicFrame>
      <p:sp>
        <p:nvSpPr>
          <p:cNvPr id="147462" name="灯片编号占位符 6"/>
          <p:cNvSpPr txBox="1">
            <a:spLocks noGrp="1"/>
          </p:cNvSpPr>
          <p:nvPr>
            <p:ph type="sldNum" sz="quarter" idx="14"/>
          </p:nvPr>
        </p:nvSpPr>
        <p:spPr>
          <a:xfrm>
            <a:off x="4343400" y="1066800"/>
            <a:ext cx="457200" cy="441325"/>
          </a:xfrm>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47463" name="Rectangle 4"/>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zh-CN" altLang="en-US" sz="3400" b="1" dirty="0">
                <a:solidFill>
                  <a:schemeClr val="bg1"/>
                </a:solidFill>
                <a:latin typeface="Arial" panose="020B0604020202020204" pitchFamily="34" charset="0"/>
                <a:ea typeface="宋体" panose="02010600030101010101" pitchFamily="2" charset="-122"/>
              </a:rPr>
              <a:t>第</a:t>
            </a:r>
            <a:r>
              <a:rPr lang="en-US" altLang="zh-CN" sz="3400" b="1" dirty="0">
                <a:solidFill>
                  <a:schemeClr val="bg1"/>
                </a:solidFill>
                <a:latin typeface="Arial" panose="020B0604020202020204" pitchFamily="34" charset="0"/>
                <a:ea typeface="宋体" panose="02010600030101010101" pitchFamily="2" charset="-122"/>
              </a:rPr>
              <a:t>3</a:t>
            </a:r>
            <a:r>
              <a:rPr lang="zh-CN" altLang="en-US" sz="3400" b="1" dirty="0">
                <a:solidFill>
                  <a:schemeClr val="bg1"/>
                </a:solidFill>
                <a:latin typeface="Arial" panose="020B0604020202020204" pitchFamily="34" charset="0"/>
                <a:ea typeface="宋体" panose="02010600030101010101" pitchFamily="2" charset="-122"/>
              </a:rPr>
              <a:t>章  确定性推理方法</a:t>
            </a:r>
            <a:endParaRPr lang="zh-CN" altLang="en-US" sz="3400" b="1" dirty="0">
              <a:solidFill>
                <a:schemeClr val="bg1"/>
              </a:solidFill>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168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8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289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168964" name="矩形 1"/>
          <p:cNvSpPr/>
          <p:nvPr/>
        </p:nvSpPr>
        <p:spPr>
          <a:xfrm>
            <a:off x="5790565" y="305435"/>
            <a:ext cx="3019425" cy="36988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例如：假设有以下两条规则 </a:t>
            </a:r>
            <a:endParaRPr lang="zh-CN" altLang="en-US" sz="1800" b="1" dirty="0">
              <a:latin typeface="Arial" panose="020B0604020202020204" pitchFamily="34" charset="0"/>
              <a:ea typeface="宋体" panose="02010600030101010101" pitchFamily="2" charset="-122"/>
            </a:endParaRPr>
          </a:p>
        </p:txBody>
      </p:sp>
      <p:sp>
        <p:nvSpPr>
          <p:cNvPr id="168965" name="矩形 2"/>
          <p:cNvSpPr/>
          <p:nvPr/>
        </p:nvSpPr>
        <p:spPr>
          <a:xfrm>
            <a:off x="5715000" y="817880"/>
            <a:ext cx="3314700" cy="119888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latin typeface="Arial" panose="020B0604020202020204" pitchFamily="34" charset="0"/>
                <a:ea typeface="宋体" panose="02010600030101010101" pitchFamily="2" charset="-122"/>
              </a:rPr>
              <a:t> r1​</a:t>
            </a:r>
            <a:r>
              <a:rPr lang="zh-CN" altLang="en-US" sz="1800" dirty="0">
                <a:latin typeface="Arial" panose="020B0604020202020204" pitchFamily="34" charset="0"/>
                <a:ea typeface="宋体" panose="02010600030101010101" pitchFamily="2" charset="-122"/>
              </a:rPr>
              <a:t>：如果动物有羽毛，那么动物是鸟</a:t>
            </a:r>
            <a:endParaRPr lang="en-US" altLang="zh-CN" sz="1800" dirty="0">
              <a:latin typeface="Arial" panose="020B0604020202020204" pitchFamily="34" charset="0"/>
              <a:ea typeface="宋体" panose="02010600030101010101" pitchFamily="2" charset="-122"/>
            </a:endParaRPr>
          </a:p>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r2​</a:t>
            </a:r>
            <a:r>
              <a:rPr lang="zh-CN" altLang="en-US" sz="1800" dirty="0">
                <a:latin typeface="Arial" panose="020B0604020202020204" pitchFamily="34" charset="0"/>
                <a:ea typeface="宋体" panose="02010600030101010101" pitchFamily="2" charset="-122"/>
              </a:rPr>
              <a:t>：如果动物是鸟且动物善飞，那么动物是信天翁。 </a:t>
            </a:r>
            <a:endParaRPr lang="zh-CN" altLang="en-US" sz="1800" b="1" dirty="0">
              <a:latin typeface="Arial" panose="020B0604020202020204" pitchFamily="34" charset="0"/>
              <a:ea typeface="宋体" panose="02010600030101010101" pitchFamily="2" charset="-122"/>
            </a:endParaRPr>
          </a:p>
        </p:txBody>
      </p:sp>
      <p:sp>
        <p:nvSpPr>
          <p:cNvPr id="168966" name="矩形 3"/>
          <p:cNvSpPr/>
          <p:nvPr/>
        </p:nvSpPr>
        <p:spPr>
          <a:xfrm>
            <a:off x="5715000" y="2133600"/>
            <a:ext cx="3360420" cy="64516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假设已知事实“动物有羽毛，动物善飞”。</a:t>
            </a:r>
            <a:endParaRPr lang="zh-CN" altLang="en-US" sz="1800" b="1" dirty="0">
              <a:latin typeface="Arial" panose="020B0604020202020204" pitchFamily="34" charset="0"/>
              <a:ea typeface="宋体" panose="02010600030101010101" pitchFamily="2" charset="-122"/>
            </a:endParaRPr>
          </a:p>
        </p:txBody>
      </p:sp>
      <p:sp>
        <p:nvSpPr>
          <p:cNvPr id="168967" name="矩形 4"/>
          <p:cNvSpPr/>
          <p:nvPr/>
        </p:nvSpPr>
        <p:spPr>
          <a:xfrm>
            <a:off x="5715635" y="2895600"/>
            <a:ext cx="3171190" cy="1753235"/>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把“动物有羽毛，动物善飞”放入综合数据库检查综合数据库中是否包含问题的解，结果为否。检查知识库中的可用知识，形成可用知识集，集合中仅包含</a:t>
            </a:r>
            <a:endParaRPr lang="zh-CN" altLang="en-US" sz="1800" b="1" dirty="0">
              <a:latin typeface="Arial" panose="020B0604020202020204" pitchFamily="34" charset="0"/>
              <a:ea typeface="宋体" panose="02010600030101010101" pitchFamily="2" charset="-122"/>
            </a:endParaRPr>
          </a:p>
        </p:txBody>
      </p:sp>
      <p:sp>
        <p:nvSpPr>
          <p:cNvPr id="168968" name="矩形 5"/>
          <p:cNvSpPr/>
          <p:nvPr/>
        </p:nvSpPr>
        <p:spPr>
          <a:xfrm>
            <a:off x="5790565" y="4800600"/>
            <a:ext cx="3124835" cy="64516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latin typeface="Arial" panose="020B0604020202020204" pitchFamily="34" charset="0"/>
                <a:ea typeface="宋体" panose="02010600030101010101" pitchFamily="2" charset="-122"/>
              </a:rPr>
              <a:t> r1​</a:t>
            </a:r>
            <a:r>
              <a:rPr lang="zh-CN" altLang="en-US" sz="1800" dirty="0">
                <a:latin typeface="Arial" panose="020B0604020202020204" pitchFamily="34" charset="0"/>
                <a:ea typeface="宋体" panose="02010600030101010101" pitchFamily="2" charset="-122"/>
              </a:rPr>
              <a:t>：如果动物有羽毛，那么动物是鸟</a:t>
            </a:r>
            <a:endParaRPr lang="zh-CN" altLang="en-US" sz="1800" b="1" dirty="0">
              <a:latin typeface="Arial" panose="020B0604020202020204" pitchFamily="34" charset="0"/>
              <a:ea typeface="宋体" panose="02010600030101010101" pitchFamily="2" charset="-122"/>
            </a:endParaRPr>
          </a:p>
        </p:txBody>
      </p:sp>
      <p:sp>
        <p:nvSpPr>
          <p:cNvPr id="168969" name="矩形 6"/>
          <p:cNvSpPr/>
          <p:nvPr/>
        </p:nvSpPr>
        <p:spPr>
          <a:xfrm>
            <a:off x="5866765" y="5527675"/>
            <a:ext cx="3160395" cy="64516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latin typeface="Arial" panose="020B0604020202020204" pitchFamily="34" charset="0"/>
                <a:ea typeface="宋体" panose="02010600030101010101" pitchFamily="2" charset="-122"/>
              </a:rPr>
              <a:t>r1:</a:t>
            </a:r>
            <a:r>
              <a:rPr lang="zh-CN" altLang="en-US" sz="1800" dirty="0">
                <a:latin typeface="Arial" panose="020B0604020202020204" pitchFamily="34" charset="0"/>
                <a:ea typeface="宋体" panose="02010600030101010101" pitchFamily="2" charset="-122"/>
              </a:rPr>
              <a:t>将结果“动物是鸟” 放入综合数据库。</a:t>
            </a:r>
            <a:endParaRPr lang="zh-CN" altLang="en-US" sz="1800" b="1" dirty="0">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33400" y="228600"/>
            <a:ext cx="5104130" cy="6109970"/>
          </a:xfrm>
          <a:prstGeom prst="rect">
            <a:avLst/>
          </a:prstGeom>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169988" name="矩形 2"/>
          <p:cNvSpPr/>
          <p:nvPr/>
        </p:nvSpPr>
        <p:spPr>
          <a:xfrm>
            <a:off x="5790565" y="534035"/>
            <a:ext cx="3016250" cy="1476375"/>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检查综合数据库中是否包含问题的解，结果为否。检查知识库中的可用知识，形成可用知识集，集合中仅包含</a:t>
            </a:r>
            <a:endParaRPr lang="zh-CN" altLang="en-US" sz="1800" b="1" dirty="0">
              <a:latin typeface="Arial" panose="020B0604020202020204" pitchFamily="34" charset="0"/>
              <a:ea typeface="宋体" panose="02010600030101010101" pitchFamily="2" charset="-122"/>
            </a:endParaRPr>
          </a:p>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 </a:t>
            </a:r>
            <a:endParaRPr lang="zh-CN" altLang="en-US" sz="1800" b="1" dirty="0">
              <a:latin typeface="Arial" panose="020B0604020202020204" pitchFamily="34" charset="0"/>
              <a:ea typeface="宋体" panose="02010600030101010101" pitchFamily="2" charset="-122"/>
            </a:endParaRPr>
          </a:p>
        </p:txBody>
      </p:sp>
      <p:sp>
        <p:nvSpPr>
          <p:cNvPr id="169989" name="矩形 7"/>
          <p:cNvSpPr/>
          <p:nvPr/>
        </p:nvSpPr>
        <p:spPr>
          <a:xfrm>
            <a:off x="5677535" y="2058035"/>
            <a:ext cx="3212465" cy="64516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r2​</a:t>
            </a:r>
            <a:r>
              <a:rPr lang="zh-CN" altLang="en-US" sz="1800" dirty="0">
                <a:latin typeface="Arial" panose="020B0604020202020204" pitchFamily="34" charset="0"/>
                <a:ea typeface="宋体" panose="02010600030101010101" pitchFamily="2" charset="-122"/>
              </a:rPr>
              <a:t>：如果动物是鸟且动物善飞，那么动物是信天翁。 </a:t>
            </a:r>
            <a:endParaRPr lang="zh-CN" altLang="en-US" sz="1800" b="1" dirty="0">
              <a:latin typeface="Arial" panose="020B0604020202020204" pitchFamily="34" charset="0"/>
              <a:ea typeface="宋体" panose="02010600030101010101" pitchFamily="2" charset="-122"/>
            </a:endParaRPr>
          </a:p>
        </p:txBody>
      </p:sp>
      <p:sp>
        <p:nvSpPr>
          <p:cNvPr id="169990" name="矩形 8"/>
          <p:cNvSpPr/>
          <p:nvPr/>
        </p:nvSpPr>
        <p:spPr>
          <a:xfrm>
            <a:off x="5742305" y="3124200"/>
            <a:ext cx="3173095" cy="1198880"/>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r1​</a:t>
            </a:r>
            <a:r>
              <a:rPr lang="zh-CN" altLang="en-US" sz="1800" dirty="0">
                <a:latin typeface="Arial" panose="020B0604020202020204" pitchFamily="34" charset="0"/>
                <a:ea typeface="宋体" panose="02010600030101010101" pitchFamily="2" charset="-122"/>
              </a:rPr>
              <a:t>进行推理，将结果“动物是信天翁” 放入综合数据库。检查综合数据库中是否包含问题的解，结果为真。 </a:t>
            </a:r>
            <a:endParaRPr lang="zh-CN" altLang="en-US" sz="1800" b="1" dirty="0">
              <a:latin typeface="Arial" panose="020B0604020202020204" pitchFamily="34" charset="0"/>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533400" y="228600"/>
            <a:ext cx="5104130" cy="6109970"/>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3.1.3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推理的方向</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71011" name="Rectangle 3"/>
          <p:cNvSpPr>
            <a:spLocks noGrp="1"/>
          </p:cNvSpPr>
          <p:nvPr>
            <p:ph sz="quarter" idx="1"/>
          </p:nvPr>
        </p:nvSpPr>
        <p:spPr>
          <a:xfrm>
            <a:off x="266700" y="2286000"/>
            <a:ext cx="8359775" cy="3581400"/>
          </a:xfrm>
          <a:gradFill rotWithShape="1">
            <a:gsLst>
              <a:gs pos="0">
                <a:srgbClr val="00FF00">
                  <a:alpha val="100000"/>
                </a:srgbClr>
              </a:gs>
              <a:gs pos="100000">
                <a:schemeClr val="bg1">
                  <a:alpha val="100000"/>
                </a:schemeClr>
              </a:gs>
            </a:gsLst>
            <a:path path="rect">
              <a:fillToRect l="100000" b="100000"/>
            </a:path>
            <a:tileRect/>
          </a:gradFill>
          <a:ln>
            <a:solidFill>
              <a:srgbClr val="000080">
                <a:alpha val="100000"/>
              </a:srgbClr>
            </a:solidFill>
            <a:miter lim="800000"/>
          </a:ln>
        </p:spPr>
        <p:txBody>
          <a:bodyPr vert="horz" wrap="square" lIns="91440" tIns="45720" rIns="91440" bIns="45720" anchor="t" anchorCtr="0"/>
          <a:p>
            <a:pPr marL="0" indent="0" eaLnBrk="1" hangingPunct="1">
              <a:lnSpc>
                <a:spcPct val="120000"/>
              </a:lnSpc>
              <a:buClr>
                <a:schemeClr val="accent1"/>
              </a:buClr>
              <a:buSzPct val="50000"/>
              <a:buFont typeface="Wingdings" panose="05000000000000000000" pitchFamily="2" charset="2"/>
              <a:buChar char="n"/>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实现正向推理需要解决的问题：</a:t>
            </a:r>
            <a:endParaRPr lang="zh-CN" altLang="en-US" sz="2600" b="1" dirty="0">
              <a:latin typeface="仿宋" panose="02010609060101010101" pitchFamily="49" charset="-122"/>
              <a:ea typeface="仿宋" panose="02010609060101010101" pitchFamily="49" charset="-122"/>
            </a:endParaRPr>
          </a:p>
          <a:p>
            <a:pPr marL="900430" lvl="1" indent="-227330" eaLnBrk="1" hangingPunct="1">
              <a:lnSpc>
                <a:spcPct val="130000"/>
              </a:lnSpc>
              <a:buClr>
                <a:schemeClr val="accent2"/>
              </a:buClr>
              <a:buSzPct val="50000"/>
              <a:buFont typeface="Wingdings" panose="05000000000000000000" pitchFamily="2" charset="2"/>
              <a:buChar char="l"/>
            </a:pPr>
            <a:r>
              <a:rPr lang="zh-CN" altLang="en-US" b="1" dirty="0">
                <a:latin typeface="仿宋" panose="02010609060101010101" pitchFamily="49" charset="-122"/>
                <a:ea typeface="仿宋" panose="02010609060101010101" pitchFamily="49" charset="-122"/>
              </a:rPr>
              <a:t> </a:t>
            </a:r>
            <a:r>
              <a:rPr lang="zh-CN" altLang="en-US" b="1" dirty="0">
                <a:solidFill>
                  <a:schemeClr val="tx1"/>
                </a:solidFill>
                <a:latin typeface="仿宋" panose="02010609060101010101" pitchFamily="49" charset="-122"/>
                <a:ea typeface="仿宋" panose="02010609060101010101" pitchFamily="49" charset="-122"/>
              </a:rPr>
              <a:t>确定匹配（知识与已知事实）的方法。</a:t>
            </a:r>
            <a:endParaRPr lang="zh-CN" altLang="en-US" dirty="0">
              <a:solidFill>
                <a:schemeClr val="tx1"/>
              </a:solidFill>
              <a:latin typeface="仿宋" panose="02010609060101010101" pitchFamily="49" charset="-122"/>
              <a:ea typeface="仿宋" panose="02010609060101010101" pitchFamily="49" charset="-122"/>
            </a:endParaRPr>
          </a:p>
          <a:p>
            <a:pPr marL="900430" lvl="1" indent="-227330" algn="just" eaLnBrk="1" hangingPunct="1">
              <a:lnSpc>
                <a:spcPct val="130000"/>
              </a:lnSpc>
              <a:buClr>
                <a:schemeClr val="accent2"/>
              </a:buClr>
              <a:buSzPct val="50000"/>
              <a:buFont typeface="Wingdings" panose="05000000000000000000" pitchFamily="2" charset="2"/>
              <a:buChar char="l"/>
            </a:pPr>
            <a:r>
              <a:rPr lang="zh-CN" altLang="en-US" b="1" dirty="0">
                <a:solidFill>
                  <a:schemeClr val="tx1"/>
                </a:solidFill>
                <a:latin typeface="仿宋" panose="02010609060101010101" pitchFamily="49" charset="-122"/>
                <a:ea typeface="仿宋" panose="02010609060101010101" pitchFamily="49" charset="-122"/>
              </a:rPr>
              <a:t> 按什么策略搜索知识库。</a:t>
            </a:r>
            <a:endParaRPr lang="zh-CN" altLang="en-US" b="1" dirty="0">
              <a:solidFill>
                <a:schemeClr val="tx1"/>
              </a:solidFill>
              <a:latin typeface="仿宋" panose="02010609060101010101" pitchFamily="49" charset="-122"/>
              <a:ea typeface="仿宋" panose="02010609060101010101" pitchFamily="49" charset="-122"/>
            </a:endParaRPr>
          </a:p>
          <a:p>
            <a:pPr marL="900430" lvl="1" indent="-227330" algn="just" eaLnBrk="1" hangingPunct="1">
              <a:lnSpc>
                <a:spcPct val="130000"/>
              </a:lnSpc>
              <a:buClr>
                <a:schemeClr val="accent2"/>
              </a:buClr>
              <a:buSzPct val="50000"/>
              <a:buFont typeface="Wingdings" panose="05000000000000000000" pitchFamily="2" charset="2"/>
              <a:buChar char="l"/>
            </a:pPr>
            <a:r>
              <a:rPr lang="zh-CN" altLang="en-US" b="1" dirty="0">
                <a:solidFill>
                  <a:schemeClr val="tx1"/>
                </a:solidFill>
                <a:latin typeface="仿宋" panose="02010609060101010101" pitchFamily="49" charset="-122"/>
                <a:ea typeface="仿宋" panose="02010609060101010101" pitchFamily="49" charset="-122"/>
              </a:rPr>
              <a:t> 冲突消解策略。</a:t>
            </a:r>
            <a:endParaRPr lang="zh-CN" altLang="en-US" b="1" dirty="0">
              <a:solidFill>
                <a:schemeClr val="tx1"/>
              </a:solidFill>
              <a:latin typeface="仿宋" panose="02010609060101010101" pitchFamily="49" charset="-122"/>
              <a:ea typeface="仿宋" panose="02010609060101010101" pitchFamily="49" charset="-122"/>
            </a:endParaRPr>
          </a:p>
          <a:p>
            <a:pPr marL="0" indent="0" algn="just" eaLnBrk="1" hangingPunct="1">
              <a:lnSpc>
                <a:spcPct val="120000"/>
              </a:lnSpc>
              <a:buClr>
                <a:schemeClr val="accent1"/>
              </a:buClr>
              <a:buSzPct val="85000"/>
              <a:buFont typeface="Wingdings" panose="05000000000000000000" pitchFamily="2" charset="2"/>
              <a:buChar char="§"/>
            </a:pPr>
            <a:r>
              <a:rPr lang="zh-CN" altLang="en-US" sz="2600" b="1" dirty="0">
                <a:latin typeface="仿宋" panose="02010609060101010101" pitchFamily="49" charset="-122"/>
                <a:ea typeface="仿宋" panose="02010609060101010101" pitchFamily="49" charset="-122"/>
              </a:rPr>
              <a:t> 正向推理简单，</a:t>
            </a:r>
            <a:r>
              <a:rPr lang="zh-CN" altLang="en-US" sz="2400" dirty="0">
                <a:latin typeface="仿宋" panose="02010609060101010101" pitchFamily="49" charset="-122"/>
                <a:ea typeface="仿宋" panose="02010609060101010101" pitchFamily="49" charset="-122"/>
              </a:rPr>
              <a:t>比较直观，</a:t>
            </a:r>
            <a:r>
              <a:rPr lang="zh-CN" altLang="en-US" sz="2400" b="1" dirty="0">
                <a:latin typeface="仿宋" panose="02010609060101010101" pitchFamily="49" charset="-122"/>
                <a:ea typeface="仿宋" panose="02010609060101010101" pitchFamily="49" charset="-122"/>
              </a:rPr>
              <a:t>易实现，</a:t>
            </a:r>
            <a:r>
              <a:rPr lang="zh-CN" altLang="en-US" sz="2400" dirty="0">
                <a:latin typeface="仿宋" panose="02010609060101010101" pitchFamily="49" charset="-122"/>
                <a:ea typeface="仿宋" panose="02010609060101010101" pitchFamily="49" charset="-122"/>
              </a:rPr>
              <a:t>允许用户主动提供有用的事实信息，适合于诊断、设计、预测、监控等领域的问题求解。</a:t>
            </a:r>
            <a:r>
              <a:rPr lang="zh-CN" altLang="en-US" sz="2600" b="1" dirty="0">
                <a:latin typeface="仿宋" panose="02010609060101010101" pitchFamily="49" charset="-122"/>
                <a:ea typeface="仿宋" panose="02010609060101010101" pitchFamily="49" charset="-122"/>
              </a:rPr>
              <a:t>但目的性不强，效率低。</a:t>
            </a:r>
            <a:endParaRPr lang="zh-CN" altLang="en-US" sz="2600" dirty="0">
              <a:latin typeface="仿宋" panose="02010609060101010101" pitchFamily="49" charset="-122"/>
              <a:ea typeface="仿宋" panose="02010609060101010101" pitchFamily="49" charset="-122"/>
            </a:endParaRPr>
          </a:p>
        </p:txBody>
      </p:sp>
      <p:sp>
        <p:nvSpPr>
          <p:cNvPr id="17101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71013" name="Rectangle 4"/>
          <p:cNvSpPr/>
          <p:nvPr/>
        </p:nvSpPr>
        <p:spPr>
          <a:xfrm>
            <a:off x="304800" y="1524000"/>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1.  </a:t>
            </a:r>
            <a:r>
              <a:rPr lang="zh-CN" altLang="en-US" sz="2800" b="1" dirty="0">
                <a:latin typeface="Times New Roman" panose="02020603050405020304" pitchFamily="18" charset="0"/>
                <a:ea typeface="宋体" panose="02010600030101010101" pitchFamily="2" charset="-122"/>
              </a:rPr>
              <a:t>正向推理</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3.1.3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推理的方向</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72035" name="Rectangle 3"/>
          <p:cNvSpPr>
            <a:spLocks noGrp="1"/>
          </p:cNvSpPr>
          <p:nvPr>
            <p:ph sz="quarter" idx="1"/>
          </p:nvPr>
        </p:nvSpPr>
        <p:spPr>
          <a:xfrm>
            <a:off x="292100" y="1914525"/>
            <a:ext cx="8623300" cy="3876675"/>
          </a:xfrm>
          <a:gradFill rotWithShape="1">
            <a:gsLst>
              <a:gs pos="0">
                <a:srgbClr val="00FFFF">
                  <a:alpha val="100000"/>
                </a:srgbClr>
              </a:gs>
              <a:gs pos="100000">
                <a:schemeClr val="bg1">
                  <a:alpha val="100000"/>
                </a:schemeClr>
              </a:gs>
            </a:gsLst>
            <a:path path="shape">
              <a:fillToRect l="50000" t="50000" r="50000" b="50000"/>
            </a:path>
            <a:tileRect/>
          </a:gradFill>
          <a:ln>
            <a:solidFill>
              <a:schemeClr val="folHlink">
                <a:alpha val="100000"/>
              </a:schemeClr>
            </a:solidFill>
            <a:miter lim="800000"/>
          </a:ln>
        </p:spPr>
        <p:txBody>
          <a:bodyPr vert="horz" wrap="square" lIns="91440" tIns="45720" rIns="91440" bIns="45720" anchor="t" anchorCtr="0"/>
          <a:p>
            <a:pPr marL="0" indent="0" algn="just" eaLnBrk="1" hangingPunct="1">
              <a:lnSpc>
                <a:spcPct val="90000"/>
              </a:lnSpc>
              <a:buClr>
                <a:schemeClr val="accent1"/>
              </a:buClr>
              <a:buSzPct val="50000"/>
              <a:buFont typeface="Wingdings" panose="05000000000000000000" pitchFamily="2" charset="2"/>
              <a:buChar char="n"/>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逆向推理（目标驱动推理）：</a:t>
            </a:r>
            <a:r>
              <a:rPr lang="zh-CN" altLang="en-US" sz="2400" dirty="0">
                <a:latin typeface="仿宋" panose="02010609060101010101" pitchFamily="49" charset="-122"/>
                <a:ea typeface="仿宋" panose="02010609060101010101" pitchFamily="49" charset="-122"/>
              </a:rPr>
              <a:t>以</a:t>
            </a:r>
            <a:r>
              <a:rPr lang="zh-CN" altLang="en-US" sz="2400" dirty="0">
                <a:solidFill>
                  <a:schemeClr val="accent2"/>
                </a:solidFill>
                <a:latin typeface="仿宋" panose="02010609060101010101" pitchFamily="49" charset="-122"/>
                <a:ea typeface="仿宋" panose="02010609060101010101" pitchFamily="49" charset="-122"/>
              </a:rPr>
              <a:t>某个假设目标</a:t>
            </a:r>
            <a:r>
              <a:rPr lang="zh-CN" altLang="en-US" sz="2400" dirty="0">
                <a:latin typeface="仿宋" panose="02010609060101010101" pitchFamily="49" charset="-122"/>
                <a:ea typeface="仿宋" panose="02010609060101010101" pitchFamily="49" charset="-122"/>
              </a:rPr>
              <a:t>作为出发点。</a:t>
            </a:r>
            <a:r>
              <a:rPr lang="zh-CN" altLang="en-US" sz="2400" b="1" dirty="0">
                <a:latin typeface="仿宋" panose="02010609060101010101" pitchFamily="49" charset="-122"/>
                <a:ea typeface="仿宋" panose="02010609060101010101" pitchFamily="49" charset="-122"/>
              </a:rPr>
              <a:t> </a:t>
            </a:r>
            <a:endParaRPr lang="zh-CN" altLang="en-US" sz="2400" b="1" dirty="0">
              <a:latin typeface="仿宋" panose="02010609060101010101" pitchFamily="49" charset="-122"/>
              <a:ea typeface="仿宋" panose="02010609060101010101" pitchFamily="49" charset="-122"/>
            </a:endParaRPr>
          </a:p>
          <a:p>
            <a:pPr marL="0" indent="0" algn="just" eaLnBrk="1" hangingPunct="1">
              <a:lnSpc>
                <a:spcPct val="90000"/>
              </a:lnSpc>
              <a:buClr>
                <a:schemeClr val="accent1"/>
              </a:buClr>
              <a:buSzPct val="85000"/>
              <a:buFont typeface="Wingdings" panose="05000000000000000000" pitchFamily="2" charset="2"/>
              <a:buChar char="§"/>
            </a:pPr>
            <a:r>
              <a:rPr lang="zh-CN" altLang="en-US" sz="2400" b="1" dirty="0">
                <a:latin typeface="仿宋" panose="02010609060101010101" pitchFamily="49" charset="-122"/>
                <a:ea typeface="仿宋" panose="02010609060101010101" pitchFamily="49" charset="-122"/>
              </a:rPr>
              <a:t>  基本思想：</a:t>
            </a:r>
            <a:endParaRPr lang="zh-CN" altLang="en-US" sz="2400" b="1" dirty="0">
              <a:latin typeface="仿宋" panose="02010609060101010101" pitchFamily="49" charset="-122"/>
              <a:ea typeface="仿宋" panose="02010609060101010101" pitchFamily="49" charset="-122"/>
            </a:endParaRPr>
          </a:p>
          <a:p>
            <a:pPr marL="0" indent="0" algn="just" eaLnBrk="1" hangingPunct="1">
              <a:lnSpc>
                <a:spcPct val="90000"/>
              </a:lnSpc>
              <a:buClr>
                <a:srgbClr val="0000FF"/>
              </a:buClr>
              <a:buSzPct val="70000"/>
              <a:buFont typeface="Wingdings" panose="05000000000000000000" pitchFamily="2" charset="2"/>
              <a:buChar char="Ø"/>
            </a:pPr>
            <a:r>
              <a:rPr lang="zh-CN" altLang="en-US" sz="2400" dirty="0">
                <a:latin typeface="仿宋" panose="02010609060101010101" pitchFamily="49" charset="-122"/>
                <a:ea typeface="仿宋" panose="02010609060101010101" pitchFamily="49" charset="-122"/>
              </a:rPr>
              <a:t> 从假设目标开始往事实方向进行的推理</a:t>
            </a:r>
            <a:endParaRPr lang="zh-CN" altLang="en-US" sz="2400" dirty="0">
              <a:latin typeface="仿宋" panose="02010609060101010101" pitchFamily="49" charset="-122"/>
              <a:ea typeface="仿宋" panose="02010609060101010101" pitchFamily="49" charset="-122"/>
            </a:endParaRPr>
          </a:p>
          <a:p>
            <a:pPr marL="0" indent="0" algn="just" eaLnBrk="1" hangingPunct="1">
              <a:lnSpc>
                <a:spcPct val="90000"/>
              </a:lnSpc>
              <a:buClr>
                <a:srgbClr val="0000FF"/>
              </a:buClr>
              <a:buSzPct val="70000"/>
              <a:buFont typeface="Wingdings" panose="05000000000000000000" pitchFamily="2" charset="2"/>
              <a:buChar char="Ø"/>
            </a:pPr>
            <a:r>
              <a:rPr lang="zh-CN" altLang="en-US" sz="2400" dirty="0">
                <a:latin typeface="仿宋" panose="02010609060101010101" pitchFamily="49" charset="-122"/>
                <a:ea typeface="仿宋" panose="02010609060101010101" pitchFamily="49" charset="-122"/>
              </a:rPr>
              <a:t>基本思想：用户假设一个目标，找寻这个假设目标成立的证据，首先寻找假设目标的事实证据、或用户交互提供的证据；如果找不到事实证据，接着扫描系统知识库，找寻适用于这个假设的所有知识，使用某种冲突消解策略选择一条知识应用于假设目标，产生新的假设，即子目标；对每个子目标重复前面的过程，直到由假设目标产生的所有子目标都得到事实证据、或用户交互提供的证据。</a:t>
            </a:r>
            <a:r>
              <a:rPr lang="zh-CN" altLang="en-US" sz="2400" b="1" dirty="0">
                <a:latin typeface="仿宋" panose="02010609060101010101" pitchFamily="49" charset="-122"/>
                <a:ea typeface="仿宋" panose="02010609060101010101" pitchFamily="49" charset="-122"/>
              </a:rPr>
              <a:t>  </a:t>
            </a:r>
            <a:endParaRPr lang="zh-CN" altLang="en-US" sz="2400" b="1" dirty="0">
              <a:latin typeface="仿宋" panose="02010609060101010101" pitchFamily="49" charset="-122"/>
              <a:ea typeface="仿宋" panose="02010609060101010101" pitchFamily="49" charset="-122"/>
            </a:endParaRPr>
          </a:p>
        </p:txBody>
      </p:sp>
      <p:sp>
        <p:nvSpPr>
          <p:cNvPr id="172036"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72037" name="Rectangle 5"/>
          <p:cNvSpPr/>
          <p:nvPr/>
        </p:nvSpPr>
        <p:spPr>
          <a:xfrm>
            <a:off x="381000" y="1371600"/>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2.  </a:t>
            </a:r>
            <a:r>
              <a:rPr lang="zh-CN" altLang="en-US" sz="2800" b="1" dirty="0">
                <a:latin typeface="Times New Roman" panose="02020603050405020304" pitchFamily="18" charset="0"/>
                <a:ea typeface="宋体" panose="02010600030101010101" pitchFamily="2" charset="-122"/>
              </a:rPr>
              <a:t>逆向推理</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pic>
        <p:nvPicPr>
          <p:cNvPr id="173059" name="Picture 7"/>
          <p:cNvPicPr>
            <a:picLocks noChangeAspect="1"/>
          </p:cNvPicPr>
          <p:nvPr/>
        </p:nvPicPr>
        <p:blipFill>
          <a:blip r:embed="rId1"/>
          <a:stretch>
            <a:fillRect/>
          </a:stretch>
        </p:blipFill>
        <p:spPr>
          <a:xfrm>
            <a:off x="0" y="139700"/>
            <a:ext cx="6275388" cy="6553200"/>
          </a:xfrm>
          <a:prstGeom prst="rect">
            <a:avLst/>
          </a:prstGeom>
          <a:noFill/>
          <a:ln w="9525">
            <a:noFill/>
          </a:ln>
        </p:spPr>
      </p:pic>
      <p:sp>
        <p:nvSpPr>
          <p:cNvPr id="173060" name="矩形 1"/>
          <p:cNvSpPr/>
          <p:nvPr/>
        </p:nvSpPr>
        <p:spPr>
          <a:xfrm>
            <a:off x="6448425" y="476250"/>
            <a:ext cx="2486025" cy="6461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b="1" dirty="0">
                <a:latin typeface="Arial" panose="020B0604020202020204" pitchFamily="34" charset="0"/>
                <a:ea typeface="宋体" panose="02010600030101010101" pitchFamily="2" charset="-122"/>
              </a:rPr>
              <a:t>假设已知事实“动物有羽毛，动物善飞”。</a:t>
            </a:r>
            <a:endParaRPr lang="zh-CN" altLang="en-US" sz="1800" b="1" dirty="0">
              <a:latin typeface="Arial" panose="020B0604020202020204" pitchFamily="34" charset="0"/>
              <a:ea typeface="宋体" panose="02010600030101010101" pitchFamily="2" charset="-122"/>
            </a:endParaRPr>
          </a:p>
        </p:txBody>
      </p:sp>
      <p:sp>
        <p:nvSpPr>
          <p:cNvPr id="173061" name="矩形 2"/>
          <p:cNvSpPr/>
          <p:nvPr/>
        </p:nvSpPr>
        <p:spPr>
          <a:xfrm>
            <a:off x="6324600" y="1570038"/>
            <a:ext cx="2609850" cy="369252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       将初始证据“动物有羽毛”和“动物善飞”放入综合数据库，把“动物是信天翁”放入假设集。</a:t>
            </a:r>
            <a:endParaRPr lang="en-US" altLang="zh-CN" sz="1800" dirty="0">
              <a:latin typeface="Arial" panose="020B0604020202020204" pitchFamily="34" charset="0"/>
              <a:ea typeface="宋体" panose="02010600030101010101" pitchFamily="2" charset="-122"/>
            </a:endParaRPr>
          </a:p>
          <a:p>
            <a:pPr marL="0" lvl="0" indent="0" eaLnBrk="1" hangingPunct="1">
              <a:spcBef>
                <a:spcPct val="0"/>
              </a:spcBef>
              <a:buClrTx/>
              <a:buSzTx/>
              <a:buFontTx/>
              <a:buNone/>
            </a:pP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从假设集中取出假设“动物是信天翁”，判断该假设是否为综合数据库的已知事实，结果为否。再检查“动物是信天翁”能否被知识库中的知识所导出，发现可由：</a:t>
            </a:r>
            <a:endParaRPr lang="zh-CN" altLang="en-US" sz="1800" b="1" dirty="0">
              <a:latin typeface="Arial" panose="020B0604020202020204" pitchFamily="34" charset="0"/>
              <a:ea typeface="宋体" panose="02010600030101010101" pitchFamily="2" charset="-122"/>
            </a:endParaRPr>
          </a:p>
        </p:txBody>
      </p:sp>
      <p:sp>
        <p:nvSpPr>
          <p:cNvPr id="173062" name="矩形 3"/>
          <p:cNvSpPr/>
          <p:nvPr/>
        </p:nvSpPr>
        <p:spPr>
          <a:xfrm>
            <a:off x="6324600" y="5262563"/>
            <a:ext cx="2609850" cy="92392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r2​</a:t>
            </a:r>
            <a:r>
              <a:rPr lang="zh-CN" altLang="en-US" sz="1800" dirty="0">
                <a:latin typeface="Arial" panose="020B0604020202020204" pitchFamily="34" charset="0"/>
                <a:ea typeface="宋体" panose="02010600030101010101" pitchFamily="2" charset="-122"/>
              </a:rPr>
              <a:t>：如果动物是鸟且动物善飞，那么动物是信天翁。 </a:t>
            </a:r>
            <a:endParaRPr lang="zh-CN" altLang="en-US" sz="1800" b="1"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pic>
        <p:nvPicPr>
          <p:cNvPr id="174083" name="Picture 7"/>
          <p:cNvPicPr>
            <a:picLocks noChangeAspect="1"/>
          </p:cNvPicPr>
          <p:nvPr/>
        </p:nvPicPr>
        <p:blipFill>
          <a:blip r:embed="rId1"/>
          <a:stretch>
            <a:fillRect/>
          </a:stretch>
        </p:blipFill>
        <p:spPr>
          <a:xfrm>
            <a:off x="0" y="139700"/>
            <a:ext cx="6019800" cy="6553200"/>
          </a:xfrm>
          <a:prstGeom prst="rect">
            <a:avLst/>
          </a:prstGeom>
          <a:noFill/>
          <a:ln w="9525">
            <a:noFill/>
          </a:ln>
        </p:spPr>
      </p:pic>
      <p:sp>
        <p:nvSpPr>
          <p:cNvPr id="174084" name="矩形 4"/>
          <p:cNvSpPr/>
          <p:nvPr/>
        </p:nvSpPr>
        <p:spPr>
          <a:xfrm>
            <a:off x="6172200" y="1371600"/>
            <a:ext cx="2667000" cy="286226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r2​</a:t>
            </a:r>
            <a:r>
              <a:rPr lang="zh-CN" altLang="en-US" sz="1800" dirty="0">
                <a:latin typeface="Arial" panose="020B0604020202020204" pitchFamily="34" charset="0"/>
                <a:ea typeface="宋体" panose="02010600030101010101" pitchFamily="2" charset="-122"/>
              </a:rPr>
              <a:t>并将其前提条件</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动物是鸟”和“动物善飞”放入假设集。在假设集取出一个假设“动物是鸟”，检查该假设是否为综合数据库中的事实，结果为否。再检查“动物是鸟”能否被知识库中的知识所导出，发现可由</a:t>
            </a:r>
            <a:endParaRPr lang="zh-CN" altLang="en-US" sz="1800" b="1" dirty="0">
              <a:latin typeface="Arial" panose="020B0604020202020204" pitchFamily="34" charset="0"/>
              <a:ea typeface="宋体" panose="02010600030101010101" pitchFamily="2" charset="-122"/>
            </a:endParaRPr>
          </a:p>
        </p:txBody>
      </p:sp>
      <p:sp>
        <p:nvSpPr>
          <p:cNvPr id="174085" name="矩形 5"/>
          <p:cNvSpPr/>
          <p:nvPr/>
        </p:nvSpPr>
        <p:spPr>
          <a:xfrm>
            <a:off x="6337300" y="4233863"/>
            <a:ext cx="2185988" cy="64611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latin typeface="Arial" panose="020B0604020202020204" pitchFamily="34" charset="0"/>
                <a:ea typeface="宋体" panose="02010600030101010101" pitchFamily="2" charset="-122"/>
              </a:rPr>
              <a:t> r1​</a:t>
            </a:r>
            <a:r>
              <a:rPr lang="zh-CN" altLang="en-US" sz="1800" dirty="0">
                <a:latin typeface="Arial" panose="020B0604020202020204" pitchFamily="34" charset="0"/>
                <a:ea typeface="宋体" panose="02010600030101010101" pitchFamily="2" charset="-122"/>
              </a:rPr>
              <a:t>：如果动物有羽毛，那么动物是鸟</a:t>
            </a:r>
            <a:endParaRPr lang="zh-CN" altLang="en-US" sz="1800" b="1" dirty="0">
              <a:latin typeface="Arial" panose="020B0604020202020204" pitchFamily="34" charset="0"/>
              <a:ea typeface="宋体" panose="02010600030101010101" pitchFamily="2" charset="-122"/>
            </a:endParaRPr>
          </a:p>
        </p:txBody>
      </p:sp>
      <p:sp>
        <p:nvSpPr>
          <p:cNvPr id="174086" name="矩形 6"/>
          <p:cNvSpPr/>
          <p:nvPr/>
        </p:nvSpPr>
        <p:spPr>
          <a:xfrm>
            <a:off x="6019800" y="4918075"/>
            <a:ext cx="3060700" cy="147796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r1​</a:t>
            </a:r>
            <a:r>
              <a:rPr lang="zh-CN" altLang="en-US" sz="1800" dirty="0">
                <a:latin typeface="Arial" panose="020B0604020202020204" pitchFamily="34" charset="0"/>
                <a:ea typeface="宋体" panose="02010600030101010101" pitchFamily="2" charset="-122"/>
              </a:rPr>
              <a:t>，将其前提条件“动物有羽毛”放入假设集。</a:t>
            </a:r>
            <a:endParaRPr lang="en-US" altLang="zh-CN" sz="1800" dirty="0">
              <a:latin typeface="Arial" panose="020B0604020202020204" pitchFamily="34" charset="0"/>
              <a:ea typeface="宋体" panose="02010600030101010101" pitchFamily="2" charset="-122"/>
            </a:endParaRPr>
          </a:p>
          <a:p>
            <a:pPr marL="0" lvl="0" indent="0"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     此时假设集中的假设已全部被综合数据库中的已知事实所满足。</a:t>
            </a:r>
            <a:endParaRPr lang="zh-CN" altLang="en-US" sz="1800" b="1" dirty="0">
              <a:latin typeface="Arial" panose="020B0604020202020204" pitchFamily="34" charset="0"/>
              <a:ea typeface="宋体" panose="02010600030101010101" pitchFamily="2" charset="-122"/>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3.1.3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推理的方向</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82276" name="Rectangle 3"/>
          <p:cNvSpPr>
            <a:spLocks noGrp="1" noChangeArrowheads="1"/>
          </p:cNvSpPr>
          <p:nvPr>
            <p:ph sz="quarter" idx="1"/>
          </p:nvPr>
        </p:nvSpPr>
        <p:spPr>
          <a:xfrm>
            <a:off x="228600" y="1905000"/>
            <a:ext cx="8686800" cy="4648200"/>
          </a:xfrm>
          <a:gradFill rotWithShape="1">
            <a:gsLst>
              <a:gs pos="0">
                <a:srgbClr val="FFFF00"/>
              </a:gs>
              <a:gs pos="100000">
                <a:schemeClr val="bg1"/>
              </a:gs>
            </a:gsLst>
            <a:path path="rect">
              <a:fillToRect l="100000" t="100000"/>
            </a:path>
          </a:gradFill>
          <a:ln>
            <a:solidFill>
              <a:srgbClr val="000080"/>
            </a:solidFill>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ct val="20000"/>
              </a:spcBef>
              <a:spcAft>
                <a:spcPct val="0"/>
              </a:spcAft>
              <a:buClr>
                <a:schemeClr val="accent1"/>
              </a:buClr>
              <a:buSzPct val="50000"/>
              <a:buFont typeface="Wingdings" panose="05000000000000000000" pitchFamily="2" charset="2"/>
              <a:buChar char="n"/>
              <a:defRPr/>
            </a:pPr>
            <a:r>
              <a:rPr kumimoji="0" lang="en-US" altLang="zh-CN" sz="25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zh-CN" altLang="en-US" sz="25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逆向推理需要解决的问题：</a:t>
            </a:r>
            <a:endParaRPr kumimoji="0" lang="zh-CN" altLang="en-US" sz="25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900430" marR="0" lvl="1" indent="-227330" algn="l" defTabSz="914400" rtl="0" eaLnBrk="1" fontAlgn="base" latinLnBrk="0" hangingPunct="1">
              <a:lnSpc>
                <a:spcPct val="130000"/>
              </a:lnSpc>
              <a:spcBef>
                <a:spcPct val="20000"/>
              </a:spcBef>
              <a:spcAft>
                <a:spcPct val="0"/>
              </a:spcAft>
              <a:buClr>
                <a:srgbClr val="0000FF"/>
              </a:buClr>
              <a:buSzPct val="5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tx2"/>
                </a:solidFill>
                <a:effectLst/>
                <a:uLnTx/>
                <a:uFillTx/>
                <a:latin typeface="仿宋" panose="02010609060101010101" pitchFamily="49" charset="-122"/>
                <a:ea typeface="仿宋" panose="02010609060101010101" pitchFamily="49" charset="-122"/>
                <a:cs typeface="+mn-cs"/>
              </a:rPr>
              <a:t> 如何判断一个假设是否是证据？</a:t>
            </a:r>
            <a:endParaRPr kumimoji="0" lang="zh-CN" altLang="en-US" sz="2400" b="0" i="0" u="none" strike="noStrike" kern="1200" cap="none" spc="0" normalizeH="0" baseline="0" noProof="0" dirty="0" smtClean="0">
              <a:ln>
                <a:noFill/>
              </a:ln>
              <a:solidFill>
                <a:schemeClr val="tx2"/>
              </a:solidFill>
              <a:effectLst/>
              <a:uLnTx/>
              <a:uFillTx/>
              <a:latin typeface="仿宋" panose="02010609060101010101" pitchFamily="49" charset="-122"/>
              <a:ea typeface="仿宋" panose="02010609060101010101" pitchFamily="49" charset="-122"/>
              <a:cs typeface="+mn-cs"/>
            </a:endParaRPr>
          </a:p>
          <a:p>
            <a:pPr marL="900430" marR="0" lvl="1" indent="-227330" algn="just" defTabSz="914400" rtl="0" eaLnBrk="1" fontAlgn="base" latinLnBrk="0" hangingPunct="1">
              <a:lnSpc>
                <a:spcPct val="130000"/>
              </a:lnSpc>
              <a:spcBef>
                <a:spcPct val="20000"/>
              </a:spcBef>
              <a:spcAft>
                <a:spcPct val="0"/>
              </a:spcAft>
              <a:buClr>
                <a:srgbClr val="0000FF"/>
              </a:buClr>
              <a:buSzPct val="5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tx2"/>
                </a:solidFill>
                <a:effectLst/>
                <a:uLnTx/>
                <a:uFillTx/>
                <a:latin typeface="仿宋" panose="02010609060101010101" pitchFamily="49" charset="-122"/>
                <a:ea typeface="仿宋" panose="02010609060101010101" pitchFamily="49" charset="-122"/>
                <a:cs typeface="+mn-cs"/>
              </a:rPr>
              <a:t> 当导出假设的知识有多条时，如何确定先选哪一条？</a:t>
            </a:r>
            <a:r>
              <a:rPr kumimoji="0" lang="zh-CN" altLang="en-US" sz="2400" b="0" i="0" u="none" strike="noStrike" kern="1200" cap="none" spc="0" normalizeH="0" baseline="0" noProof="0" dirty="0" smtClean="0">
                <a:ln>
                  <a:noFill/>
                </a:ln>
                <a:solidFill>
                  <a:schemeClr val="tx2"/>
                </a:solidFill>
                <a:effectLst/>
                <a:uLnTx/>
                <a:uFillTx/>
                <a:latin typeface="仿宋" panose="02010609060101010101" pitchFamily="49" charset="-122"/>
                <a:ea typeface="仿宋" panose="02010609060101010101" pitchFamily="49" charset="-122"/>
                <a:cs typeface="+mn-cs"/>
              </a:rPr>
              <a:t> </a:t>
            </a:r>
            <a:endParaRPr kumimoji="0" lang="zh-CN" altLang="en-US" sz="2400" b="1" i="0" u="none" strike="noStrike" kern="1200" cap="none" spc="0" normalizeH="0" baseline="0" noProof="0" dirty="0" smtClean="0">
              <a:ln>
                <a:noFill/>
              </a:ln>
              <a:solidFill>
                <a:schemeClr val="tx2"/>
              </a:solidFill>
              <a:effectLst/>
              <a:uLnTx/>
              <a:uFillTx/>
              <a:latin typeface="仿宋" panose="02010609060101010101" pitchFamily="49" charset="-122"/>
              <a:ea typeface="仿宋" panose="02010609060101010101" pitchFamily="49" charset="-122"/>
              <a:cs typeface="+mn-cs"/>
            </a:endParaRPr>
          </a:p>
          <a:p>
            <a:pPr marL="900430" marR="0" lvl="1" indent="-227330" algn="just" defTabSz="914400" rtl="0" eaLnBrk="1" fontAlgn="base" latinLnBrk="0" hangingPunct="1">
              <a:lnSpc>
                <a:spcPct val="130000"/>
              </a:lnSpc>
              <a:spcBef>
                <a:spcPct val="20000"/>
              </a:spcBef>
              <a:spcAft>
                <a:spcPct val="0"/>
              </a:spcAft>
              <a:buClr>
                <a:srgbClr val="0000FF"/>
              </a:buClr>
              <a:buSzPct val="5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tx2"/>
                </a:solidFill>
                <a:effectLst/>
                <a:uLnTx/>
                <a:uFillTx/>
                <a:latin typeface="仿宋" panose="02010609060101010101" pitchFamily="49" charset="-122"/>
                <a:ea typeface="仿宋" panose="02010609060101010101" pitchFamily="49" charset="-122"/>
                <a:cs typeface="+mn-cs"/>
              </a:rPr>
              <a:t>一条知识的运用条件一般都有多个，当其中的一个经验证成立后，如何自动地换为对另一个的验证？</a:t>
            </a:r>
            <a:endParaRPr kumimoji="0" lang="en-US" altLang="zh-CN" sz="2400" b="1" i="0" u="none" strike="noStrike" kern="1200" cap="none" spc="0" normalizeH="0" baseline="0" noProof="0" dirty="0" smtClean="0">
              <a:ln>
                <a:noFill/>
              </a:ln>
              <a:solidFill>
                <a:schemeClr val="tx2"/>
              </a:solidFill>
              <a:effectLst/>
              <a:uLnTx/>
              <a:uFillTx/>
              <a:latin typeface="仿宋" panose="02010609060101010101" pitchFamily="49" charset="-122"/>
              <a:ea typeface="仿宋" panose="02010609060101010101" pitchFamily="49" charset="-122"/>
              <a:cs typeface="+mn-cs"/>
            </a:endParaRPr>
          </a:p>
          <a:p>
            <a:pPr marL="398145" marR="0" lvl="0" indent="0" algn="just" defTabSz="914400" rtl="0" eaLnBrk="1" fontAlgn="base" latinLnBrk="0" hangingPunct="1">
              <a:lnSpc>
                <a:spcPct val="130000"/>
              </a:lnSpc>
              <a:spcBef>
                <a:spcPct val="20000"/>
              </a:spcBef>
              <a:spcAft>
                <a:spcPct val="0"/>
              </a:spcAft>
              <a:buClr>
                <a:srgbClr val="0000FF"/>
              </a:buClr>
              <a:buSzPct val="50000"/>
              <a:buFont typeface="Wingdings 2" panose="05020102010507070707" pitchFamily="18" charset="2"/>
              <a:buNone/>
              <a:defRPr/>
            </a:pPr>
            <a:r>
              <a:rPr kumimoji="0" lang="zh-CN" altLang="en-US" sz="24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逆向推理：目的性强，利于向用户提供解释，但选择初始目标时具有盲目性，比正向推理复杂</a:t>
            </a:r>
            <a:r>
              <a:rPr kumimoji="0" lang="en-US" altLang="zh-CN" sz="24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4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当用户对解的情况认识不清时，由系统自主选择目标的盲目性比较大，若选择不好，可能需要多次提出假设，会影响系统效率。</a:t>
            </a:r>
            <a:endParaRPr kumimoji="0" lang="zh-CN" altLang="en-US" sz="24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p:txBody>
      </p:sp>
      <p:sp>
        <p:nvSpPr>
          <p:cNvPr id="175108"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75109" name="Rectangle 4"/>
          <p:cNvSpPr/>
          <p:nvPr/>
        </p:nvSpPr>
        <p:spPr>
          <a:xfrm>
            <a:off x="381000" y="1371600"/>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2.  </a:t>
            </a:r>
            <a:r>
              <a:rPr lang="zh-CN" altLang="en-US" sz="2800" b="1" dirty="0">
                <a:latin typeface="Times New Roman" panose="02020603050405020304" pitchFamily="18" charset="0"/>
                <a:ea typeface="宋体" panose="02010600030101010101" pitchFamily="2" charset="-122"/>
              </a:rPr>
              <a:t>逆向推理</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3.1.3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推理的方向</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76131" name="Rectangle 3"/>
          <p:cNvSpPr>
            <a:spLocks noGrp="1"/>
          </p:cNvSpPr>
          <p:nvPr>
            <p:ph sz="quarter" idx="1"/>
          </p:nvPr>
        </p:nvSpPr>
        <p:spPr>
          <a:xfrm>
            <a:off x="330200" y="2057400"/>
            <a:ext cx="8610600" cy="4038600"/>
          </a:xfrm>
          <a:gradFill rotWithShape="1">
            <a:gsLst>
              <a:gs pos="0">
                <a:srgbClr val="00FFFF">
                  <a:alpha val="100000"/>
                </a:srgbClr>
              </a:gs>
              <a:gs pos="100000">
                <a:schemeClr val="bg1">
                  <a:alpha val="100000"/>
                </a:schemeClr>
              </a:gs>
            </a:gsLst>
            <a:path path="shape">
              <a:fillToRect l="50000" t="50000" r="50000" b="50000"/>
            </a:path>
            <a:tileRect/>
          </a:gradFill>
          <a:ln>
            <a:solidFill>
              <a:schemeClr val="folHlink">
                <a:alpha val="100000"/>
              </a:schemeClr>
            </a:solidFill>
            <a:miter lim="800000"/>
          </a:ln>
        </p:spPr>
        <p:txBody>
          <a:bodyPr vert="horz" wrap="square" lIns="91440" tIns="45720" rIns="91440" bIns="45720" anchor="t" anchorCtr="0"/>
          <a:p>
            <a:pPr marL="0" indent="0" eaLnBrk="1" hangingPunct="1">
              <a:lnSpc>
                <a:spcPct val="120000"/>
              </a:lnSpc>
              <a:buClr>
                <a:schemeClr val="accent1"/>
              </a:buClr>
              <a:buSzPct val="50000"/>
              <a:buFont typeface="Wingdings" panose="05000000000000000000" pitchFamily="2" charset="2"/>
              <a:buChar char="n"/>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正向推理</a:t>
            </a:r>
            <a:r>
              <a:rPr lang="en-US" altLang="zh-CN" sz="2600" b="1"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盲目、效率低。</a:t>
            </a:r>
            <a:endParaRPr lang="zh-CN" altLang="en-US" sz="2600" dirty="0">
              <a:latin typeface="仿宋" panose="02010609060101010101" pitchFamily="49" charset="-122"/>
              <a:ea typeface="仿宋" panose="02010609060101010101" pitchFamily="49" charset="-122"/>
            </a:endParaRPr>
          </a:p>
          <a:p>
            <a:pPr marL="0" indent="0" algn="just" eaLnBrk="1" hangingPunct="1">
              <a:lnSpc>
                <a:spcPct val="120000"/>
              </a:lnSpc>
              <a:buClr>
                <a:schemeClr val="accent1"/>
              </a:buClr>
              <a:buSzPct val="85000"/>
              <a:buFont typeface="Wingdings" panose="05000000000000000000" pitchFamily="2" charset="2"/>
              <a:buChar char="§"/>
            </a:pPr>
            <a:r>
              <a:rPr lang="zh-CN" altLang="en-US" sz="2600" b="1" dirty="0">
                <a:latin typeface="仿宋" panose="02010609060101010101" pitchFamily="49" charset="-122"/>
                <a:ea typeface="仿宋" panose="02010609060101010101" pitchFamily="49" charset="-122"/>
              </a:rPr>
              <a:t>  逆向推理</a:t>
            </a:r>
            <a:r>
              <a:rPr lang="en-US" altLang="zh-CN" sz="2600" b="1"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若提出的假设目标不符合实际，会降低效率。</a:t>
            </a:r>
            <a:endParaRPr lang="zh-CN" altLang="en-US" sz="2600" dirty="0">
              <a:latin typeface="仿宋" panose="02010609060101010101" pitchFamily="49" charset="-122"/>
              <a:ea typeface="仿宋" panose="02010609060101010101" pitchFamily="49" charset="-122"/>
            </a:endParaRPr>
          </a:p>
          <a:p>
            <a:pPr marL="0" indent="0" algn="just" eaLnBrk="1" hangingPunct="1">
              <a:lnSpc>
                <a:spcPct val="120000"/>
              </a:lnSpc>
              <a:buClr>
                <a:schemeClr val="accent1"/>
              </a:buClr>
              <a:buSzPct val="85000"/>
              <a:buFont typeface="Wingdings" panose="05000000000000000000" pitchFamily="2" charset="2"/>
              <a:buChar char="§"/>
            </a:pPr>
            <a:r>
              <a:rPr lang="zh-CN" altLang="en-US" sz="2600" b="1" dirty="0">
                <a:latin typeface="仿宋" panose="02010609060101010101" pitchFamily="49" charset="-122"/>
                <a:ea typeface="仿宋" panose="02010609060101010101" pitchFamily="49" charset="-122"/>
              </a:rPr>
              <a:t> 正反向混合推理：</a:t>
            </a:r>
            <a:endParaRPr lang="zh-CN" altLang="en-US" sz="2600" b="1" dirty="0">
              <a:latin typeface="仿宋" panose="02010609060101010101" pitchFamily="49" charset="-122"/>
              <a:ea typeface="仿宋" panose="02010609060101010101" pitchFamily="49" charset="-122"/>
            </a:endParaRPr>
          </a:p>
          <a:p>
            <a:pPr marL="0" indent="0" algn="just" eaLnBrk="1" hangingPunct="1">
              <a:lnSpc>
                <a:spcPct val="120000"/>
              </a:lnSpc>
              <a:buClr>
                <a:schemeClr val="accent1"/>
              </a:buClr>
              <a:buSzPct val="85000"/>
              <a:buFont typeface="Wingdings" panose="05000000000000000000" pitchFamily="2" charset="2"/>
              <a:buNone/>
            </a:pPr>
            <a:r>
              <a:rPr lang="zh-CN" altLang="en-US" sz="2600" dirty="0">
                <a:latin typeface="仿宋" panose="02010609060101010101" pitchFamily="49" charset="-122"/>
                <a:ea typeface="仿宋" panose="02010609060101010101" pitchFamily="49" charset="-122"/>
              </a:rPr>
              <a:t>（</a:t>
            </a:r>
            <a:r>
              <a:rPr lang="en-US" altLang="zh-CN" sz="2600" dirty="0">
                <a:latin typeface="仿宋" panose="02010609060101010101" pitchFamily="49" charset="-122"/>
                <a:ea typeface="仿宋" panose="02010609060101010101" pitchFamily="49" charset="-122"/>
              </a:rPr>
              <a:t>1</a:t>
            </a:r>
            <a:r>
              <a:rPr lang="zh-CN" altLang="en-US" sz="2600" dirty="0">
                <a:latin typeface="仿宋" panose="02010609060101010101" pitchFamily="49" charset="-122"/>
                <a:ea typeface="仿宋" panose="02010609060101010101" pitchFamily="49" charset="-122"/>
              </a:rPr>
              <a:t>）</a:t>
            </a:r>
            <a:r>
              <a:rPr lang="zh-CN" altLang="en-US" sz="2600" b="1" dirty="0">
                <a:latin typeface="仿宋" panose="02010609060101010101" pitchFamily="49" charset="-122"/>
                <a:ea typeface="仿宋" panose="02010609060101010101" pitchFamily="49" charset="-122"/>
              </a:rPr>
              <a:t>先正向后逆向：</a:t>
            </a:r>
            <a:r>
              <a:rPr lang="zh-CN" altLang="en-US" sz="2400" dirty="0">
                <a:latin typeface="仿宋" panose="02010609060101010101" pitchFamily="49" charset="-122"/>
                <a:ea typeface="仿宋" panose="02010609060101010101" pitchFamily="49" charset="-122"/>
              </a:rPr>
              <a:t>先进行正向推理，帮助选择某个目标，即从已知事实演绎出部分结果，然后再用逆向推理证实该目标或提高其可信度；</a:t>
            </a:r>
            <a:endParaRPr lang="zh-CN" altLang="en-US" sz="2400" dirty="0">
              <a:latin typeface="仿宋" panose="02010609060101010101" pitchFamily="49" charset="-122"/>
              <a:ea typeface="仿宋" panose="02010609060101010101" pitchFamily="49" charset="-122"/>
            </a:endParaRPr>
          </a:p>
          <a:p>
            <a:pPr marL="0" indent="0" algn="just" eaLnBrk="1" hangingPunct="1">
              <a:lnSpc>
                <a:spcPct val="120000"/>
              </a:lnSpc>
              <a:spcBef>
                <a:spcPct val="0"/>
              </a:spcBef>
              <a:buClr>
                <a:schemeClr val="accent1"/>
              </a:buClr>
              <a:buSzPct val="85000"/>
              <a:buFont typeface="Wingdings" panose="05000000000000000000" pitchFamily="2" charset="2"/>
              <a:buNone/>
            </a:pPr>
            <a:r>
              <a:rPr lang="zh-CN" altLang="en-US" sz="2600" dirty="0">
                <a:latin typeface="仿宋" panose="02010609060101010101" pitchFamily="49" charset="-122"/>
                <a:ea typeface="仿宋" panose="02010609060101010101" pitchFamily="49" charset="-122"/>
              </a:rPr>
              <a:t>（</a:t>
            </a:r>
            <a:r>
              <a:rPr lang="en-US" altLang="zh-CN" sz="2600" dirty="0">
                <a:latin typeface="仿宋" panose="02010609060101010101" pitchFamily="49" charset="-122"/>
                <a:ea typeface="仿宋" panose="02010609060101010101" pitchFamily="49" charset="-122"/>
              </a:rPr>
              <a:t>2</a:t>
            </a:r>
            <a:r>
              <a:rPr lang="zh-CN" altLang="en-US" sz="2600" dirty="0">
                <a:latin typeface="仿宋" panose="02010609060101010101" pitchFamily="49" charset="-122"/>
                <a:ea typeface="仿宋" panose="02010609060101010101" pitchFamily="49" charset="-122"/>
              </a:rPr>
              <a:t>）</a:t>
            </a:r>
            <a:r>
              <a:rPr lang="zh-CN" altLang="en-US" sz="2600" b="1" dirty="0">
                <a:latin typeface="仿宋" panose="02010609060101010101" pitchFamily="49" charset="-122"/>
                <a:ea typeface="仿宋" panose="02010609060101010101" pitchFamily="49" charset="-122"/>
              </a:rPr>
              <a:t>先逆向后正向：</a:t>
            </a:r>
            <a:r>
              <a:rPr lang="zh-CN" altLang="en-US" sz="2400" dirty="0">
                <a:latin typeface="仿宋" panose="02010609060101010101" pitchFamily="49" charset="-122"/>
                <a:ea typeface="仿宋" panose="02010609060101010101" pitchFamily="49" charset="-122"/>
              </a:rPr>
              <a:t>先假设一个目标进行逆向推理，然后再利用逆向推理中得到的信息进行正向推理，以推出更多的结论。</a:t>
            </a:r>
            <a:endParaRPr lang="zh-CN" altLang="en-US" sz="2400" dirty="0">
              <a:latin typeface="仿宋" panose="02010609060101010101" pitchFamily="49" charset="-122"/>
              <a:ea typeface="仿宋" panose="02010609060101010101" pitchFamily="49" charset="-122"/>
            </a:endParaRPr>
          </a:p>
        </p:txBody>
      </p:sp>
      <p:sp>
        <p:nvSpPr>
          <p:cNvPr id="17613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76133" name="Rectangle 4"/>
          <p:cNvSpPr/>
          <p:nvPr/>
        </p:nvSpPr>
        <p:spPr>
          <a:xfrm>
            <a:off x="304800" y="1447800"/>
            <a:ext cx="2057400" cy="5191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3.  </a:t>
            </a:r>
            <a:r>
              <a:rPr lang="zh-CN" altLang="en-US" sz="2800" b="1" dirty="0">
                <a:latin typeface="Times New Roman" panose="02020603050405020304" pitchFamily="18" charset="0"/>
                <a:ea typeface="宋体" panose="02010600030101010101" pitchFamily="2" charset="-122"/>
              </a:rPr>
              <a:t>混合推理</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pic>
        <p:nvPicPr>
          <p:cNvPr id="177155" name="Picture 4"/>
          <p:cNvPicPr>
            <a:picLocks noChangeAspect="1"/>
          </p:cNvPicPr>
          <p:nvPr/>
        </p:nvPicPr>
        <p:blipFill>
          <a:blip r:embed="rId1"/>
          <a:stretch>
            <a:fillRect/>
          </a:stretch>
        </p:blipFill>
        <p:spPr>
          <a:xfrm>
            <a:off x="1752600" y="228600"/>
            <a:ext cx="5791200" cy="6089650"/>
          </a:xfrm>
          <a:prstGeom prst="rect">
            <a:avLst/>
          </a:prstGeom>
          <a:noFill/>
          <a:ln w="9525">
            <a:noFill/>
          </a:ln>
        </p:spPr>
      </p:pic>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pic>
        <p:nvPicPr>
          <p:cNvPr id="178179" name="Picture 4"/>
          <p:cNvPicPr>
            <a:picLocks noChangeAspect="1"/>
          </p:cNvPicPr>
          <p:nvPr/>
        </p:nvPicPr>
        <p:blipFill>
          <a:blip r:embed="rId1"/>
          <a:stretch>
            <a:fillRect/>
          </a:stretch>
        </p:blipFill>
        <p:spPr>
          <a:xfrm>
            <a:off x="1257300" y="170180"/>
            <a:ext cx="6081395" cy="6050915"/>
          </a:xfrm>
          <a:prstGeom prst="rect">
            <a:avLst/>
          </a:prstGeom>
          <a:noFill/>
          <a:ln w="9525">
            <a:noFill/>
          </a:ln>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bwMode="auto">
          <a:xfrm>
            <a:off x="457200" y="2714472"/>
            <a:ext cx="8001000" cy="2998753"/>
            <a:chOff x="576" y="1488"/>
            <a:chExt cx="4512" cy="2075"/>
          </a:xfrm>
          <a:solidFill>
            <a:srgbClr val="00B0F0"/>
          </a:solidFill>
        </p:grpSpPr>
        <p:sp>
          <p:nvSpPr>
            <p:cNvPr id="72707" name="AutoShape 3"/>
            <p:cNvSpPr>
              <a:spLocks noChangeArrowheads="1"/>
            </p:cNvSpPr>
            <p:nvPr/>
          </p:nvSpPr>
          <p:spPr bwMode="auto">
            <a:xfrm>
              <a:off x="576" y="1488"/>
              <a:ext cx="3888" cy="2064"/>
            </a:xfrm>
            <a:prstGeom prst="rightArrowCallout">
              <a:avLst>
                <a:gd name="adj1" fmla="val 18796"/>
                <a:gd name="adj2" fmla="val 24565"/>
                <a:gd name="adj3" fmla="val 19186"/>
                <a:gd name="adj4" fmla="val 84130"/>
              </a:avLst>
            </a:prstGeom>
            <a:grpFill/>
            <a:ln w="9525">
              <a:solidFill>
                <a:schemeClr val="tx1"/>
              </a:solidFill>
              <a:miter lim="800000"/>
            </a:ln>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708" name="Text Box 4"/>
            <p:cNvSpPr txBox="1">
              <a:spLocks noChangeArrowheads="1"/>
            </p:cNvSpPr>
            <p:nvPr/>
          </p:nvSpPr>
          <p:spPr bwMode="auto">
            <a:xfrm>
              <a:off x="4560" y="1585"/>
              <a:ext cx="528" cy="1978"/>
            </a:xfrm>
            <a:prstGeom prst="rect">
              <a:avLst/>
            </a:prstGeom>
            <a:grpFill/>
            <a:ln w="9525">
              <a:solidFill>
                <a:srgbClr val="808080"/>
              </a:solidFill>
              <a:miter lim="800000"/>
            </a:ln>
          </p:spPr>
          <p:txBody>
            <a:bodyPr anchor="ctr" anchorCtr="1">
              <a:sp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归</a:t>
              </a:r>
              <a:endPar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结</a:t>
              </a:r>
              <a:endPar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演</a:t>
              </a:r>
              <a:endPar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绎</a:t>
              </a:r>
              <a:endPar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推</a:t>
              </a:r>
              <a:endPar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理</a:t>
              </a:r>
              <a:endPar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48483" name="Rectangle 5"/>
          <p:cNvSpPr>
            <a:spLocks noGrp="1"/>
          </p:cNvSpPr>
          <p:nvPr>
            <p:ph type="title"/>
          </p:nvPr>
        </p:nvSpPr>
        <p:spPr/>
        <p:txBody>
          <a:bodyPr vert="horz" wrap="square" lIns="91440" tIns="45720" rIns="91440" bIns="45720" anchor="b" anchorCtr="0"/>
          <a:p>
            <a:pPr eaLnBrk="1" hangingPunct="1"/>
            <a:r>
              <a:rPr lang="zh-CN" altLang="en-US" sz="3600" kern="1200" dirty="0">
                <a:solidFill>
                  <a:srgbClr val="7B9899"/>
                </a:solidFill>
                <a:latin typeface="Times New Roman" panose="02020603050405020304" pitchFamily="18" charset="0"/>
                <a:ea typeface="黑体" panose="02010609060101010101" pitchFamily="49" charset="-122"/>
                <a:cs typeface="+mj-cs"/>
              </a:rPr>
              <a:t>第</a:t>
            </a:r>
            <a:r>
              <a:rPr lang="en-US" altLang="zh-CN" sz="3600" kern="1200" dirty="0">
                <a:solidFill>
                  <a:srgbClr val="7B9899"/>
                </a:solidFill>
                <a:latin typeface="Times New Roman" panose="02020603050405020304" pitchFamily="18" charset="0"/>
                <a:ea typeface="黑体" panose="02010609060101010101" pitchFamily="49" charset="-122"/>
                <a:cs typeface="+mj-cs"/>
              </a:rPr>
              <a:t>3</a:t>
            </a:r>
            <a:r>
              <a:rPr lang="zh-CN" altLang="en-US" sz="3600" kern="1200" dirty="0">
                <a:solidFill>
                  <a:srgbClr val="7B9899"/>
                </a:solidFill>
                <a:latin typeface="Times New Roman" panose="02020603050405020304" pitchFamily="18" charset="0"/>
                <a:ea typeface="黑体" panose="02010609060101010101" pitchFamily="49" charset="-122"/>
                <a:cs typeface="+mj-cs"/>
              </a:rPr>
              <a:t>章  确定性推理方法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48484" name="Rectangle 6"/>
          <p:cNvSpPr>
            <a:spLocks noGrp="1"/>
          </p:cNvSpPr>
          <p:nvPr>
            <p:ph sz="quarter" idx="1"/>
          </p:nvPr>
        </p:nvSpPr>
        <p:spPr>
          <a:xfrm>
            <a:off x="425450" y="1533525"/>
            <a:ext cx="8642350" cy="76200"/>
          </a:xfrm>
        </p:spPr>
        <p:txBody>
          <a:bodyPr vert="horz" wrap="square" lIns="91440" tIns="45720" rIns="91440" bIns="45720" anchor="t" anchorCtr="0"/>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a:t>
            </a:r>
            <a:endParaRPr lang="zh-CN" altLang="en-US" sz="2800" b="1" dirty="0">
              <a:latin typeface="仿宋" panose="02010609060101010101" pitchFamily="49" charset="-122"/>
              <a:ea typeface="仿宋" panose="02010609060101010101" pitchFamily="49" charset="-122"/>
            </a:endParaRPr>
          </a:p>
        </p:txBody>
      </p:sp>
      <p:sp>
        <p:nvSpPr>
          <p:cNvPr id="148485"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3.1.3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推理的方向</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79203" name="Rectangle 3"/>
          <p:cNvSpPr>
            <a:spLocks noGrp="1"/>
          </p:cNvSpPr>
          <p:nvPr>
            <p:ph sz="quarter" idx="1"/>
          </p:nvPr>
        </p:nvSpPr>
        <p:spPr>
          <a:xfrm>
            <a:off x="381000" y="1981200"/>
            <a:ext cx="8512175" cy="4495800"/>
          </a:xfrm>
          <a:solidFill>
            <a:srgbClr val="FFFFFF">
              <a:alpha val="100000"/>
            </a:srgbClr>
          </a:solidFill>
          <a:ln>
            <a:solidFill>
              <a:schemeClr val="folHlink">
                <a:alpha val="100000"/>
              </a:schemeClr>
            </a:solidFill>
            <a:miter lim="800000"/>
          </a:ln>
        </p:spPr>
        <p:txBody>
          <a:bodyPr vert="horz" wrap="square" lIns="91440" tIns="45720" rIns="91440" bIns="45720" anchor="t" anchorCtr="0"/>
          <a:p>
            <a:pPr marL="0" indent="0" algn="just" eaLnBrk="1" hangingPunct="1">
              <a:lnSpc>
                <a:spcPct val="120000"/>
              </a:lnSpc>
              <a:buClr>
                <a:schemeClr val="accent1"/>
              </a:buClr>
              <a:buSzPct val="50000"/>
              <a:buFont typeface="Wingdings" panose="05000000000000000000" pitchFamily="2" charset="2"/>
              <a:buChar char="n"/>
            </a:pPr>
            <a:r>
              <a:rPr lang="en-US" altLang="zh-CN" sz="2500" dirty="0">
                <a:latin typeface="仿宋" panose="02010609060101010101" pitchFamily="49" charset="-122"/>
                <a:ea typeface="仿宋" panose="02010609060101010101" pitchFamily="49" charset="-122"/>
              </a:rPr>
              <a:t>  </a:t>
            </a:r>
            <a:r>
              <a:rPr lang="zh-CN" altLang="en-US" sz="2500" b="1" dirty="0">
                <a:latin typeface="仿宋" panose="02010609060101010101" pitchFamily="49" charset="-122"/>
                <a:ea typeface="仿宋" panose="02010609060101010101" pitchFamily="49" charset="-122"/>
              </a:rPr>
              <a:t>双向推理</a:t>
            </a:r>
            <a:r>
              <a:rPr lang="zh-CN" altLang="en-US" sz="2500" dirty="0">
                <a:latin typeface="仿宋" panose="02010609060101010101" pitchFamily="49" charset="-122"/>
                <a:ea typeface="仿宋" panose="02010609060101010101" pitchFamily="49" charset="-122"/>
              </a:rPr>
              <a:t>：正向推理与逆向推理同时进行，且在推理过程中的某一步骤上“</a:t>
            </a:r>
            <a:r>
              <a:rPr lang="zh-CN" altLang="en-US" sz="2500" b="1" dirty="0">
                <a:solidFill>
                  <a:schemeClr val="accent2"/>
                </a:solidFill>
                <a:latin typeface="仿宋" panose="02010609060101010101" pitchFamily="49" charset="-122"/>
                <a:ea typeface="仿宋" panose="02010609060101010101" pitchFamily="49" charset="-122"/>
              </a:rPr>
              <a:t>碰头</a:t>
            </a:r>
            <a:r>
              <a:rPr lang="zh-CN" altLang="en-US" sz="2500" dirty="0">
                <a:latin typeface="仿宋" panose="02010609060101010101" pitchFamily="49" charset="-122"/>
                <a:ea typeface="仿宋" panose="02010609060101010101" pitchFamily="49" charset="-122"/>
              </a:rPr>
              <a:t>”的一种推理。</a:t>
            </a:r>
            <a:endParaRPr lang="zh-CN" altLang="en-US" sz="2500" dirty="0">
              <a:latin typeface="仿宋" panose="02010609060101010101" pitchFamily="49" charset="-122"/>
              <a:ea typeface="仿宋" panose="02010609060101010101" pitchFamily="49" charset="-122"/>
            </a:endParaRPr>
          </a:p>
        </p:txBody>
      </p:sp>
      <p:sp>
        <p:nvSpPr>
          <p:cNvPr id="179204"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grpSp>
        <p:nvGrpSpPr>
          <p:cNvPr id="179205" name="Group 11"/>
          <p:cNvGrpSpPr/>
          <p:nvPr/>
        </p:nvGrpSpPr>
        <p:grpSpPr>
          <a:xfrm>
            <a:off x="990600" y="3257550"/>
            <a:ext cx="7162800" cy="2914650"/>
            <a:chOff x="816" y="2256"/>
            <a:chExt cx="4272" cy="1333"/>
          </a:xfrm>
        </p:grpSpPr>
        <p:sp>
          <p:nvSpPr>
            <p:cNvPr id="179208" name="Text Box 5"/>
            <p:cNvSpPr txBox="1"/>
            <p:nvPr/>
          </p:nvSpPr>
          <p:spPr>
            <a:xfrm>
              <a:off x="816" y="2256"/>
              <a:ext cx="4272" cy="1333"/>
            </a:xfrm>
            <a:prstGeom prst="rect">
              <a:avLst/>
            </a:prstGeom>
            <a:solidFill>
              <a:srgbClr val="CCFFFF"/>
            </a:solidFill>
            <a:ln w="9525" cap="flat" cmpd="sng">
              <a:solidFill>
                <a:srgbClr val="0000FF"/>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30000"/>
                </a:lnSpc>
                <a:spcBef>
                  <a:spcPct val="0"/>
                </a:spcBef>
                <a:buClrTx/>
                <a:buSzTx/>
                <a:buFontTx/>
                <a:buNone/>
              </a:pPr>
              <a:endParaRPr lang="en-US" altLang="zh-CN" sz="2400" b="1" dirty="0">
                <a:latin typeface="Arial" panose="020B0604020202020204" pitchFamily="34" charset="0"/>
                <a:ea typeface="宋体" panose="02010600030101010101" pitchFamily="2" charset="-122"/>
              </a:endParaRPr>
            </a:p>
            <a:p>
              <a:pPr marL="0" lvl="0" indent="0" eaLnBrk="1" hangingPunct="1">
                <a:spcBef>
                  <a:spcPct val="50000"/>
                </a:spcBef>
                <a:buClrTx/>
                <a:buSzTx/>
                <a:buFontTx/>
                <a:buNone/>
              </a:pPr>
              <a:endParaRPr lang="en-US" altLang="zh-CN" sz="2400" b="1" dirty="0">
                <a:solidFill>
                  <a:srgbClr val="0000FF"/>
                </a:solidFill>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endParaRPr lang="en-US" altLang="zh-CN" sz="2400" b="1" dirty="0">
                <a:solidFill>
                  <a:srgbClr val="0000FF"/>
                </a:solidFill>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已知事实                                                    假设目标</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50000"/>
                </a:spcBef>
                <a:buClrTx/>
                <a:buSzTx/>
                <a:buFontTx/>
                <a:buNone/>
              </a:pPr>
              <a:endParaRPr lang="zh-CN" altLang="en-US" sz="2400" b="1" dirty="0">
                <a:latin typeface="Arial" panose="020B0604020202020204" pitchFamily="34" charset="0"/>
                <a:ea typeface="宋体" panose="02010600030101010101" pitchFamily="2" charset="-122"/>
              </a:endParaRPr>
            </a:p>
            <a:p>
              <a:pPr marL="0" lvl="0" indent="0" eaLnBrk="1" hangingPunct="1">
                <a:spcBef>
                  <a:spcPct val="50000"/>
                </a:spcBef>
                <a:buClrTx/>
                <a:buSzTx/>
                <a:buFontTx/>
                <a:buNone/>
              </a:pPr>
              <a:endParaRPr lang="zh-CN" altLang="en-US" sz="2400" b="1" dirty="0">
                <a:latin typeface="Arial" panose="020B0604020202020204" pitchFamily="34" charset="0"/>
                <a:ea typeface="宋体" panose="02010600030101010101" pitchFamily="2" charset="-122"/>
              </a:endParaRPr>
            </a:p>
            <a:p>
              <a:pPr marL="0" lvl="0" indent="0" eaLnBrk="1" hangingPunct="1">
                <a:lnSpc>
                  <a:spcPct val="30000"/>
                </a:lnSpc>
                <a:spcBef>
                  <a:spcPct val="0"/>
                </a:spcBef>
                <a:buClrTx/>
                <a:buSzTx/>
                <a:buFontTx/>
                <a:buNone/>
              </a:pPr>
              <a:endParaRPr lang="en-US" altLang="zh-CN" sz="2400" b="1" dirty="0">
                <a:solidFill>
                  <a:srgbClr val="0000FF"/>
                </a:solidFill>
                <a:latin typeface="Arial" panose="020B0604020202020204" pitchFamily="34" charset="0"/>
                <a:ea typeface="宋体" panose="02010600030101010101" pitchFamily="2" charset="-122"/>
              </a:endParaRPr>
            </a:p>
          </p:txBody>
        </p:sp>
        <p:sp>
          <p:nvSpPr>
            <p:cNvPr id="179209" name="AutoShape 6"/>
            <p:cNvSpPr/>
            <p:nvPr/>
          </p:nvSpPr>
          <p:spPr>
            <a:xfrm rot="10800000">
              <a:off x="2928" y="2736"/>
              <a:ext cx="1152" cy="336"/>
            </a:xfrm>
            <a:custGeom>
              <a:avLst/>
              <a:gdLst>
                <a:gd name="txL" fmla="*/ 0 w 21600"/>
                <a:gd name="txT" fmla="*/ 0 h 21600"/>
                <a:gd name="txR" fmla="*/ 21600 w 21600"/>
                <a:gd name="txB" fmla="*/ 21600 h 21600"/>
              </a:gdLst>
              <a:ahLst/>
              <a:cxnLst>
                <a:cxn ang="17694720">
                  <a:pos x="0" y="0"/>
                </a:cxn>
                <a:cxn ang="11796480">
                  <a:pos x="0" y="0"/>
                </a:cxn>
                <a:cxn ang="5898240">
                  <a:pos x="0" y="0"/>
                </a:cxn>
                <a:cxn ang="0">
                  <a:pos x="0" y="0"/>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chemeClr val="bg1"/>
                </a:gs>
                <a:gs pos="100000">
                  <a:srgbClr val="FFCC00"/>
                </a:gs>
              </a:gsLst>
              <a:path path="rect">
                <a:fillToRect l="50000" t="50000" r="50000" b="50000"/>
              </a:path>
              <a:tileRect/>
            </a:gradFill>
            <a:ln w="9525" cap="flat" cmpd="sng">
              <a:solidFill>
                <a:srgbClr val="969696"/>
              </a:solidFill>
              <a:prstDash val="solid"/>
              <a:miter/>
              <a:headEnd type="none" w="med" len="med"/>
              <a:tailEnd type="none" w="med" len="med"/>
            </a:ln>
          </p:spPr>
          <p:txBody>
            <a:bodyPr rot="10800000"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r" eaLnBrk="1" hangingPunct="1">
                <a:spcBef>
                  <a:spcPct val="0"/>
                </a:spcBef>
                <a:buClrTx/>
                <a:buSzTx/>
                <a:buFontTx/>
                <a:buNone/>
              </a:pPr>
              <a:r>
                <a:rPr lang="zh-CN" altLang="en-US" sz="2000" b="1" dirty="0">
                  <a:latin typeface="Arial" panose="020B0604020202020204" pitchFamily="34" charset="0"/>
                  <a:ea typeface="宋体" panose="02010600030101010101" pitchFamily="2" charset="-122"/>
                </a:rPr>
                <a:t>反向推理</a:t>
              </a:r>
              <a:endParaRPr lang="zh-CN" altLang="en-US" sz="2000" b="1" dirty="0">
                <a:latin typeface="Arial" panose="020B0604020202020204" pitchFamily="34" charset="0"/>
                <a:ea typeface="宋体" panose="02010600030101010101" pitchFamily="2" charset="-122"/>
              </a:endParaRPr>
            </a:p>
          </p:txBody>
        </p:sp>
        <p:sp>
          <p:nvSpPr>
            <p:cNvPr id="179210" name="AutoShape 10"/>
            <p:cNvSpPr/>
            <p:nvPr/>
          </p:nvSpPr>
          <p:spPr>
            <a:xfrm rot="-10800000" flipH="1">
              <a:off x="1728" y="2736"/>
              <a:ext cx="1152" cy="336"/>
            </a:xfrm>
            <a:custGeom>
              <a:avLst/>
              <a:gdLst>
                <a:gd name="txL" fmla="*/ 0 w 21600"/>
                <a:gd name="txT" fmla="*/ 0 h 21600"/>
                <a:gd name="txR" fmla="*/ 21600 w 21600"/>
                <a:gd name="txB" fmla="*/ 21600 h 21600"/>
              </a:gdLst>
              <a:ahLst/>
              <a:cxnLst>
                <a:cxn ang="17694720">
                  <a:pos x="0" y="0"/>
                </a:cxn>
                <a:cxn ang="11796480">
                  <a:pos x="0" y="0"/>
                </a:cxn>
                <a:cxn ang="5898240">
                  <a:pos x="0" y="0"/>
                </a:cxn>
                <a:cxn ang="0">
                  <a:pos x="0" y="0"/>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chemeClr val="bg1"/>
                </a:gs>
                <a:gs pos="100000">
                  <a:srgbClr val="FFCC00"/>
                </a:gs>
              </a:gsLst>
              <a:path path="rect">
                <a:fillToRect l="50000" t="50000" r="50000" b="50000"/>
              </a:path>
              <a:tileRect/>
            </a:gradFill>
            <a:ln w="9525" cap="flat" cmpd="sng">
              <a:solidFill>
                <a:srgbClr val="808080"/>
              </a:solidFill>
              <a:prstDash val="solid"/>
              <a:miter/>
              <a:headEnd type="none" w="med" len="med"/>
              <a:tailEnd type="none" w="med" len="med"/>
            </a:ln>
          </p:spPr>
          <p:txBody>
            <a:bodyPr rot="10800000"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b="1" dirty="0">
                  <a:latin typeface="Arial" panose="020B0604020202020204" pitchFamily="34" charset="0"/>
                  <a:ea typeface="宋体" panose="02010600030101010101" pitchFamily="2" charset="-122"/>
                </a:rPr>
                <a:t>正向推理</a:t>
              </a:r>
              <a:endParaRPr lang="zh-CN" altLang="en-US" sz="2000" b="1" dirty="0">
                <a:latin typeface="Arial" panose="020B0604020202020204" pitchFamily="34" charset="0"/>
                <a:ea typeface="宋体" panose="02010600030101010101" pitchFamily="2" charset="-122"/>
              </a:endParaRPr>
            </a:p>
          </p:txBody>
        </p:sp>
      </p:grpSp>
      <p:sp>
        <p:nvSpPr>
          <p:cNvPr id="179206" name="Rectangle 4"/>
          <p:cNvSpPr/>
          <p:nvPr/>
        </p:nvSpPr>
        <p:spPr>
          <a:xfrm>
            <a:off x="381000" y="1385888"/>
            <a:ext cx="2057400" cy="51911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4.  </a:t>
            </a:r>
            <a:r>
              <a:rPr lang="zh-CN" altLang="en-US" sz="2800" b="1" dirty="0">
                <a:latin typeface="Times New Roman" panose="02020603050405020304" pitchFamily="18" charset="0"/>
                <a:ea typeface="宋体" panose="02010600030101010101" pitchFamily="2" charset="-122"/>
              </a:rPr>
              <a:t>双向推理</a:t>
            </a:r>
            <a:endParaRPr lang="zh-CN" altLang="en-US" sz="2800" b="1" dirty="0">
              <a:latin typeface="Times New Roman" panose="02020603050405020304" pitchFamily="18" charset="0"/>
              <a:ea typeface="宋体" panose="02010600030101010101" pitchFamily="2" charset="-122"/>
            </a:endParaRPr>
          </a:p>
        </p:txBody>
      </p:sp>
      <p:sp>
        <p:nvSpPr>
          <p:cNvPr id="18440" name="Text Box 8"/>
          <p:cNvSpPr txBox="1"/>
          <p:nvPr/>
        </p:nvSpPr>
        <p:spPr>
          <a:xfrm>
            <a:off x="3810000" y="3489325"/>
            <a:ext cx="1447800" cy="210026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2400" b="1" dirty="0">
                <a:solidFill>
                  <a:srgbClr val="0000FF"/>
                </a:solidFill>
                <a:latin typeface="Arial" panose="020B0604020202020204" pitchFamily="34" charset="0"/>
                <a:ea typeface="宋体" panose="02010600030101010101" pitchFamily="2" charset="-122"/>
              </a:rPr>
              <a:t>中间结论</a:t>
            </a:r>
            <a:endParaRPr lang="zh-CN" altLang="en-US" sz="2400" b="1" dirty="0">
              <a:solidFill>
                <a:srgbClr val="0000FF"/>
              </a:solidFill>
              <a:latin typeface="Arial" panose="020B0604020202020204" pitchFamily="34" charset="0"/>
              <a:ea typeface="宋体" panose="02010600030101010101" pitchFamily="2" charset="-122"/>
            </a:endParaRPr>
          </a:p>
          <a:p>
            <a:pPr marL="0" lvl="0" indent="0" algn="ctr" eaLnBrk="1" hangingPunct="1">
              <a:spcBef>
                <a:spcPct val="50000"/>
              </a:spcBef>
              <a:buClrTx/>
              <a:buSzTx/>
              <a:buFontTx/>
              <a:buNone/>
            </a:pPr>
            <a:endParaRPr lang="zh-CN" altLang="en-US" sz="2400" b="1" dirty="0">
              <a:solidFill>
                <a:srgbClr val="0000FF"/>
              </a:solidFill>
              <a:latin typeface="Arial" panose="020B0604020202020204" pitchFamily="34" charset="0"/>
              <a:ea typeface="宋体" panose="02010600030101010101" pitchFamily="2" charset="-122"/>
            </a:endParaRPr>
          </a:p>
          <a:p>
            <a:pPr marL="0" lvl="0" indent="0" algn="ctr" eaLnBrk="1" hangingPunct="1">
              <a:spcBef>
                <a:spcPct val="50000"/>
              </a:spcBef>
              <a:buClrTx/>
              <a:buSzTx/>
              <a:buFontTx/>
              <a:buNone/>
            </a:pPr>
            <a:endParaRPr lang="zh-CN" altLang="en-US" sz="2400" b="1" dirty="0">
              <a:solidFill>
                <a:srgbClr val="0000FF"/>
              </a:solidFill>
              <a:latin typeface="Arial" panose="020B0604020202020204" pitchFamily="34" charset="0"/>
              <a:ea typeface="宋体" panose="02010600030101010101" pitchFamily="2" charset="-122"/>
            </a:endParaRPr>
          </a:p>
          <a:p>
            <a:pPr marL="0" lvl="0" indent="0" algn="ctr" eaLnBrk="1" hangingPunct="1">
              <a:spcBef>
                <a:spcPct val="50000"/>
              </a:spcBef>
              <a:buClrTx/>
              <a:buSzTx/>
              <a:buFontTx/>
              <a:buNone/>
            </a:pPr>
            <a:r>
              <a:rPr lang="zh-CN" altLang="en-US" sz="2400" b="1" dirty="0">
                <a:solidFill>
                  <a:srgbClr val="0000FF"/>
                </a:solidFill>
                <a:latin typeface="Arial" panose="020B0604020202020204" pitchFamily="34" charset="0"/>
                <a:ea typeface="宋体" panose="02010600030101010101" pitchFamily="2" charset="-122"/>
              </a:rPr>
              <a:t>证      据</a:t>
            </a:r>
            <a:endParaRPr lang="zh-CN" altLang="en-US" sz="2400" b="1" dirty="0">
              <a:solidFill>
                <a:srgbClr val="0000FF"/>
              </a:solidFill>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p:cTn id="7" dur="500" fill="hold"/>
                                        <p:tgtEl>
                                          <p:spTgt spid="18440"/>
                                        </p:tgtEl>
                                        <p:attrNameLst>
                                          <p:attrName>ppt_w</p:attrName>
                                        </p:attrNameLst>
                                      </p:cBhvr>
                                      <p:tavLst>
                                        <p:tav tm="0">
                                          <p:val>
                                            <p:fltVal val="0.000000"/>
                                          </p:val>
                                        </p:tav>
                                        <p:tav tm="100000">
                                          <p:val>
                                            <p:strVal val="#ppt_w"/>
                                          </p:val>
                                        </p:tav>
                                      </p:tavLst>
                                    </p:anim>
                                    <p:anim calcmode="lin" valueType="num">
                                      <p:cBhvr>
                                        <p:cTn id="8" dur="500" fill="hold"/>
                                        <p:tgtEl>
                                          <p:spTgt spid="18440"/>
                                        </p:tgtEl>
                                        <p:attrNameLst>
                                          <p:attrName>ppt_h</p:attrName>
                                        </p:attrNameLst>
                                      </p:cBhvr>
                                      <p:tavLst>
                                        <p:tav tm="0">
                                          <p:val>
                                            <p:fltVal val="0.000000"/>
                                          </p:val>
                                        </p:tav>
                                        <p:tav tm="100000">
                                          <p:val>
                                            <p:strVal val="#ppt_h"/>
                                          </p:val>
                                        </p:tav>
                                      </p:tavLst>
                                    </p:anim>
                                    <p:animEffect transition="in" filter="fade">
                                      <p:cBhvr>
                                        <p:cTn id="9" dur="500"/>
                                        <p:tgtEl>
                                          <p:spTgt spid="18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推理的基本概念</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80227" name="Rectangle 3"/>
          <p:cNvSpPr>
            <a:spLocks noGrp="1"/>
          </p:cNvSpPr>
          <p:nvPr>
            <p:ph sz="quarter" idx="1"/>
          </p:nvPr>
        </p:nvSpPr>
        <p:spPr>
          <a:xfrm>
            <a:off x="381000" y="1600200"/>
            <a:ext cx="8435975" cy="2886075"/>
          </a:xfrm>
        </p:spPr>
        <p:txBody>
          <a:bodyPr vert="horz" wrap="square" lIns="91440" tIns="45720" rIns="91440" bIns="45720" anchor="t" anchorCtr="0"/>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3.1.1  </a:t>
            </a:r>
            <a:r>
              <a:rPr lang="zh-CN" altLang="en-US" b="1" dirty="0">
                <a:latin typeface="仿宋" panose="02010609060101010101" pitchFamily="49" charset="-122"/>
                <a:ea typeface="仿宋" panose="02010609060101010101" pitchFamily="49" charset="-122"/>
              </a:rPr>
              <a:t>推理的定义</a:t>
            </a:r>
            <a:endParaRPr lang="zh-CN" altLang="en-US"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3.1.2  </a:t>
            </a:r>
            <a:r>
              <a:rPr lang="zh-CN" altLang="en-US" b="1" dirty="0">
                <a:latin typeface="仿宋" panose="02010609060101010101" pitchFamily="49" charset="-122"/>
                <a:ea typeface="仿宋" panose="02010609060101010101" pitchFamily="49" charset="-122"/>
              </a:rPr>
              <a:t>推理方式及其分类</a:t>
            </a:r>
            <a:endParaRPr lang="zh-CN" altLang="en-US"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3.1.3  </a:t>
            </a:r>
            <a:r>
              <a:rPr lang="zh-CN" altLang="en-US" b="1" dirty="0">
                <a:latin typeface="仿宋" panose="02010609060101010101" pitchFamily="49" charset="-122"/>
                <a:ea typeface="仿宋" panose="02010609060101010101" pitchFamily="49" charset="-122"/>
              </a:rPr>
              <a:t>推理的方向</a:t>
            </a:r>
            <a:endParaRPr lang="zh-CN" altLang="en-US"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b="1" dirty="0">
                <a:solidFill>
                  <a:srgbClr val="0000FF"/>
                </a:solidFill>
                <a:latin typeface="仿宋" panose="02010609060101010101" pitchFamily="49" charset="-122"/>
                <a:ea typeface="仿宋" panose="02010609060101010101" pitchFamily="49" charset="-122"/>
              </a:rPr>
              <a:t>3.1.4  </a:t>
            </a:r>
            <a:r>
              <a:rPr lang="zh-CN" altLang="en-US" b="1" dirty="0">
                <a:solidFill>
                  <a:srgbClr val="0000FF"/>
                </a:solidFill>
                <a:latin typeface="仿宋" panose="02010609060101010101" pitchFamily="49" charset="-122"/>
                <a:ea typeface="仿宋" panose="02010609060101010101" pitchFamily="49" charset="-122"/>
              </a:rPr>
              <a:t>冲突消解策略</a:t>
            </a:r>
            <a:endParaRPr lang="zh-CN" altLang="en-US" b="1" dirty="0">
              <a:solidFill>
                <a:srgbClr val="0000FF"/>
              </a:solidFill>
              <a:latin typeface="仿宋" panose="02010609060101010101" pitchFamily="49" charset="-122"/>
              <a:ea typeface="仿宋" panose="02010609060101010101" pitchFamily="49" charset="-122"/>
            </a:endParaRPr>
          </a:p>
        </p:txBody>
      </p:sp>
      <p:sp>
        <p:nvSpPr>
          <p:cNvPr id="180228"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3.1.4  </a:t>
            </a:r>
            <a:r>
              <a:rPr lang="zh-CN" altLang="en-US" sz="3600" kern="1200" dirty="0">
                <a:solidFill>
                  <a:srgbClr val="7B9899"/>
                </a:solidFill>
                <a:latin typeface="Times New Roman" panose="02020603050405020304" pitchFamily="18" charset="0"/>
                <a:ea typeface="黑体" panose="02010609060101010101" pitchFamily="49" charset="-122"/>
                <a:cs typeface="+mj-cs"/>
              </a:rPr>
              <a:t>冲突消解策略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05475" name="Rectangle 3"/>
          <p:cNvSpPr>
            <a:spLocks noGrp="1" noChangeArrowheads="1"/>
          </p:cNvSpPr>
          <p:nvPr>
            <p:ph sz="quarter" idx="1"/>
          </p:nvPr>
        </p:nvSpPr>
        <p:spPr>
          <a:xfrm>
            <a:off x="301625" y="1527175"/>
            <a:ext cx="8504238" cy="2435225"/>
          </a:xfrm>
        </p:spPr>
        <p:txBody>
          <a:bodyPr vert="horz" wrap="square" lIns="91440" tIns="45720" rIns="91440" bIns="45720" numCol="1" anchor="t" anchorCtr="0" compatLnSpc="1">
            <a:normAutofit lnSpcReduction="10000"/>
          </a:bodyPr>
          <a:lstStyle/>
          <a:p>
            <a:pPr marL="0" marR="0" lvl="0" indent="0" algn="just" defTabSz="914400" rtl="0" eaLnBrk="1" fontAlgn="auto" latinLnBrk="0" hangingPunct="1">
              <a:lnSpc>
                <a:spcPct val="120000"/>
              </a:lnSpc>
              <a:spcBef>
                <a:spcPct val="20000"/>
              </a:spcBef>
              <a:spcAft>
                <a:spcPts val="0"/>
              </a:spcAft>
              <a:buClr>
                <a:schemeClr val="accent1"/>
              </a:buClr>
              <a:buSzPct val="85000"/>
              <a:buFont typeface="Wingdings" panose="05000000000000000000" pitchFamily="2" charset="2"/>
              <a:buChar char="§"/>
              <a:tabLst>
                <a:tab pos="482600" algn="l"/>
              </a:tabLst>
              <a:defRPr/>
            </a:pPr>
            <a:r>
              <a:rPr kumimoji="0" lang="en-US" altLang="zh-CN" sz="32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已知事实与知识的三种匹配情况</a:t>
            </a: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endPar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just" defTabSz="914400" rtl="0" eaLnBrk="1" fontAlgn="auto" latinLnBrk="0" hangingPunct="1">
              <a:lnSpc>
                <a:spcPct val="120000"/>
              </a:lnSpc>
              <a:spcBef>
                <a:spcPct val="20000"/>
              </a:spcBef>
              <a:spcAft>
                <a:spcPts val="0"/>
              </a:spcAft>
              <a:buClr>
                <a:schemeClr val="accent1"/>
              </a:buClr>
              <a:buSzPct val="85000"/>
              <a:buFont typeface="Wingdings" panose="05000000000000000000" pitchFamily="2" charset="2"/>
              <a:buNone/>
              <a:tabLst>
                <a:tab pos="482600" algn="l"/>
              </a:tabLst>
              <a:defRPr/>
            </a:pPr>
            <a:r>
              <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en-US" altLang="zh-CN"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1</a:t>
            </a:r>
            <a:r>
              <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）恰好匹配成功（一对一）；</a:t>
            </a:r>
            <a:endPar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just" defTabSz="914400" rtl="0" eaLnBrk="1" fontAlgn="auto" latinLnBrk="0" hangingPunct="1">
              <a:lnSpc>
                <a:spcPct val="120000"/>
              </a:lnSpc>
              <a:spcBef>
                <a:spcPct val="20000"/>
              </a:spcBef>
              <a:spcAft>
                <a:spcPts val="0"/>
              </a:spcAft>
              <a:buClr>
                <a:schemeClr val="accent1"/>
              </a:buClr>
              <a:buSzPct val="85000"/>
              <a:buFont typeface="Wingdings" panose="05000000000000000000" pitchFamily="2" charset="2"/>
              <a:buNone/>
              <a:tabLst>
                <a:tab pos="482600" algn="l"/>
              </a:tabLst>
              <a:defRPr/>
            </a:pPr>
            <a:r>
              <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en-US" altLang="zh-CN"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2</a:t>
            </a:r>
            <a:r>
              <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）不能匹配成功；</a:t>
            </a:r>
            <a:endPar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just" defTabSz="914400" rtl="0" eaLnBrk="1" fontAlgn="auto" latinLnBrk="0" hangingPunct="1">
              <a:lnSpc>
                <a:spcPct val="100000"/>
              </a:lnSpc>
              <a:spcBef>
                <a:spcPct val="50000"/>
              </a:spcBef>
              <a:spcAft>
                <a:spcPts val="0"/>
              </a:spcAft>
              <a:buClr>
                <a:schemeClr val="accent1"/>
              </a:buClr>
              <a:buSzPct val="85000"/>
              <a:buFont typeface="Wingdings" panose="05000000000000000000" pitchFamily="2" charset="2"/>
              <a:buNone/>
              <a:tabLst>
                <a:tab pos="482600" algn="l"/>
              </a:tabLst>
              <a:defRPr/>
            </a:pPr>
            <a:r>
              <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en-US" altLang="zh-CN"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3</a:t>
            </a:r>
            <a:r>
              <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700" b="1" i="0" u="none" strike="noStrike" kern="1200" cap="none" spc="0" normalizeH="0" baseline="0" noProof="0" dirty="0" smtClean="0">
                <a:ln>
                  <a:noFill/>
                </a:ln>
                <a:solidFill>
                  <a:srgbClr val="0000FF"/>
                </a:solidFill>
                <a:effectLst/>
                <a:uLnTx/>
                <a:uFillTx/>
                <a:latin typeface="仿宋" panose="02010609060101010101" pitchFamily="49" charset="-122"/>
                <a:ea typeface="仿宋" panose="02010609060101010101" pitchFamily="49" charset="-122"/>
                <a:cs typeface="+mn-cs"/>
              </a:rPr>
              <a:t>多种匹配成功</a:t>
            </a:r>
            <a:r>
              <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（一对多、多对一、多对多）</a:t>
            </a:r>
            <a:endParaRPr kumimoji="0" lang="zh-CN" altLang="en-US" sz="27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p:txBody>
      </p:sp>
      <p:sp>
        <p:nvSpPr>
          <p:cNvPr id="182276"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0484" name="AutoShape 4"/>
          <p:cNvSpPr/>
          <p:nvPr/>
        </p:nvSpPr>
        <p:spPr>
          <a:xfrm>
            <a:off x="4724400" y="4191000"/>
            <a:ext cx="3352800" cy="1219200"/>
          </a:xfrm>
          <a:prstGeom prst="cloudCallout">
            <a:avLst>
              <a:gd name="adj1" fmla="val -49764"/>
              <a:gd name="adj2" fmla="val -91796"/>
            </a:avLst>
          </a:prstGeom>
          <a:gradFill rotWithShape="1">
            <a:gsLst>
              <a:gs pos="0">
                <a:schemeClr val="bg1"/>
              </a:gs>
              <a:gs pos="100000">
                <a:srgbClr val="0000FF"/>
              </a:gs>
            </a:gsLst>
            <a:path path="rect">
              <a:fillToRect l="50000" t="50000" r="50000" b="50000"/>
            </a:path>
            <a:tileRect/>
          </a:gradFill>
          <a:ln w="9525" cap="flat" cmpd="sng">
            <a:solidFill>
              <a:schemeClr val="tx1"/>
            </a:solidFill>
            <a:prstDash val="solid"/>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ctr" eaLnBrk="1" hangingPunct="1">
              <a:lnSpc>
                <a:spcPct val="150000"/>
              </a:lnSpc>
              <a:spcBef>
                <a:spcPct val="0"/>
              </a:spcBef>
              <a:buClrTx/>
              <a:buSzTx/>
              <a:buFontTx/>
              <a:buNone/>
            </a:pPr>
            <a:r>
              <a:rPr lang="zh-CN" altLang="en-US" sz="2600" b="1" dirty="0">
                <a:latin typeface="Arial" panose="020B0604020202020204" pitchFamily="34" charset="0"/>
                <a:ea typeface="宋体" panose="02010600030101010101" pitchFamily="2" charset="-122"/>
              </a:rPr>
              <a:t>冲突消解</a:t>
            </a:r>
            <a:endParaRPr lang="zh-CN" altLang="en-US" sz="26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p:cTn id="7" dur="1000" fill="hold"/>
                                        <p:tgtEl>
                                          <p:spTgt spid="20484"/>
                                        </p:tgtEl>
                                        <p:attrNameLst>
                                          <p:attrName>ppt_w</p:attrName>
                                        </p:attrNameLst>
                                      </p:cBhvr>
                                      <p:tavLst>
                                        <p:tav tm="0">
                                          <p:val>
                                            <p:strVal val="#ppt_w*0.70"/>
                                          </p:val>
                                        </p:tav>
                                        <p:tav tm="100000">
                                          <p:val>
                                            <p:strVal val="#ppt_w"/>
                                          </p:val>
                                        </p:tav>
                                      </p:tavLst>
                                    </p:anim>
                                    <p:anim calcmode="lin" valueType="num">
                                      <p:cBhvr>
                                        <p:cTn id="8" dur="1000" fill="hold"/>
                                        <p:tgtEl>
                                          <p:spTgt spid="20484"/>
                                        </p:tgtEl>
                                        <p:attrNameLst>
                                          <p:attrName>ppt_h</p:attrName>
                                        </p:attrNameLst>
                                      </p:cBhvr>
                                      <p:tavLst>
                                        <p:tav tm="0">
                                          <p:val>
                                            <p:strVal val="#ppt_h"/>
                                          </p:val>
                                        </p:tav>
                                        <p:tav tm="100000">
                                          <p:val>
                                            <p:strVal val="#ppt_h"/>
                                          </p:val>
                                        </p:tav>
                                      </p:tavLst>
                                    </p:anim>
                                    <p:animEffect transition="in" filter="fade">
                                      <p:cBhvr>
                                        <p:cTn id="9" dur="10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3.1.4  </a:t>
            </a:r>
            <a:r>
              <a:rPr lang="zh-CN" altLang="en-US" sz="3600" kern="1200" dirty="0">
                <a:solidFill>
                  <a:srgbClr val="7B9899"/>
                </a:solidFill>
                <a:latin typeface="Times New Roman" panose="02020603050405020304" pitchFamily="18" charset="0"/>
                <a:ea typeface="黑体" panose="02010609060101010101" pitchFamily="49" charset="-122"/>
                <a:cs typeface="+mj-cs"/>
              </a:rPr>
              <a:t>冲突消解策略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83299" name="灯片编号占位符 3"/>
          <p:cNvSpPr txBox="1">
            <a:spLocks noGrp="1"/>
          </p:cNvSpPr>
          <p:nvPr>
            <p:ph type="sldNum" sz="quarter" idx="4"/>
          </p:nvPr>
        </p:nvSpPr>
        <p:spPr>
          <a:noFill/>
          <a:ln>
            <a:noFill/>
          </a:ln>
        </p:spPr>
        <p:txBody>
          <a:bodyPr lIns="45720" rIns="45720" anchor="ctr" anchorCtr="0"/>
          <a:p>
            <a:pPr marL="0" indent="0" algn="ctr" eaLnBrk="1" hangingPunct="1">
              <a:spcBef>
                <a:spcPct val="0"/>
              </a:spcBef>
              <a:buClrTx/>
              <a:buSzTx/>
              <a:buFontTx/>
              <a:buNone/>
            </a:pPr>
            <a:fld id="{9A0DB2DC-4C9A-4742-B13C-FB6460FD3503}" type="slidenum">
              <a:rPr lang="ja-JP" altLang="en-US" sz="1600" kern="1200" dirty="0">
                <a:solidFill>
                  <a:srgbClr val="A50021"/>
                </a:solidFill>
                <a:latin typeface="Arial" panose="020B0604020202020204" pitchFamily="34" charset="0"/>
                <a:ea typeface="MS PGothic" panose="020B0600070205080204" pitchFamily="34" charset="-128"/>
                <a:cs typeface="+mn-cs"/>
              </a:rPr>
            </a:fld>
            <a:endParaRPr lang="ja-JP" altLang="en-US" sz="1600" kern="1200" dirty="0">
              <a:solidFill>
                <a:srgbClr val="A50021"/>
              </a:solidFill>
              <a:latin typeface="Arial" panose="020B0604020202020204" pitchFamily="34" charset="0"/>
              <a:ea typeface="MS PGothic" panose="020B0600070205080204" pitchFamily="34" charset="-128"/>
              <a:cs typeface="+mn-cs"/>
            </a:endParaRPr>
          </a:p>
        </p:txBody>
      </p:sp>
      <p:sp>
        <p:nvSpPr>
          <p:cNvPr id="183300" name="文本框 1"/>
          <p:cNvSpPr txBox="1"/>
          <p:nvPr/>
        </p:nvSpPr>
        <p:spPr>
          <a:xfrm>
            <a:off x="209550" y="1676400"/>
            <a:ext cx="8704263" cy="3414713"/>
          </a:xfrm>
          <a:prstGeom prst="rect">
            <a:avLst/>
          </a:prstGeom>
          <a:solidFill>
            <a:schemeClr val="bg1"/>
          </a:solid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50000"/>
              </a:lnSpc>
              <a:spcBef>
                <a:spcPct val="0"/>
              </a:spcBef>
              <a:buClrTx/>
              <a:buSzPct val="130000"/>
              <a:buFontTx/>
              <a:buNone/>
            </a:pPr>
            <a:r>
              <a:rPr lang="zh-CN" altLang="en-US" sz="2400" b="1" dirty="0">
                <a:solidFill>
                  <a:schemeClr val="accent2"/>
                </a:solidFill>
                <a:latin typeface="仿宋" panose="02010609060101010101" pitchFamily="49" charset="-122"/>
                <a:ea typeface="仿宋" panose="02010609060101010101" pitchFamily="49" charset="-122"/>
                <a:sym typeface="宋体" panose="02010600030101010101" pitchFamily="2" charset="-122"/>
              </a:rPr>
              <a:t>■</a:t>
            </a:r>
            <a:r>
              <a:rPr lang="zh-CN" altLang="en-US" sz="2400" b="1" dirty="0">
                <a:latin typeface="仿宋" panose="02010609060101010101" pitchFamily="49" charset="-122"/>
                <a:ea typeface="仿宋" panose="02010609060101010101" pitchFamily="49" charset="-122"/>
                <a:sym typeface="宋体" panose="02010600030101010101" pitchFamily="2" charset="-122"/>
              </a:rPr>
              <a:t>出现冲突的情况</a:t>
            </a:r>
            <a:endParaRPr lang="zh-CN" altLang="en-US" sz="2400" b="1" dirty="0">
              <a:latin typeface="仿宋" panose="02010609060101010101" pitchFamily="49" charset="-122"/>
              <a:ea typeface="仿宋" panose="02010609060101010101" pitchFamily="49" charset="-122"/>
            </a:endParaRPr>
          </a:p>
          <a:p>
            <a:pPr marL="457200" lvl="1" indent="0" eaLnBrk="1" hangingPunct="1">
              <a:lnSpc>
                <a:spcPct val="150000"/>
              </a:lnSpc>
              <a:spcBef>
                <a:spcPct val="0"/>
              </a:spcBef>
              <a:buClrTx/>
              <a:buSzPct val="90000"/>
              <a:buFontTx/>
              <a:buNone/>
            </a:pPr>
            <a:r>
              <a:rPr lang="zh-CN" altLang="en-US" sz="2400" b="1" dirty="0">
                <a:solidFill>
                  <a:schemeClr val="accent2"/>
                </a:solidFill>
                <a:latin typeface="仿宋" panose="02010609060101010101" pitchFamily="49" charset="-122"/>
                <a:ea typeface="仿宋" panose="02010609060101010101" pitchFamily="49" charset="-122"/>
                <a:sym typeface="宋体" panose="02010600030101010101" pitchFamily="2" charset="-122"/>
              </a:rPr>
              <a:t>▶</a:t>
            </a:r>
            <a:r>
              <a:rPr lang="zh-CN" altLang="en-US" sz="2400" b="1" dirty="0">
                <a:solidFill>
                  <a:schemeClr val="tx1"/>
                </a:solidFill>
                <a:latin typeface="仿宋" panose="02010609060101010101" pitchFamily="49" charset="-122"/>
                <a:ea typeface="仿宋" panose="02010609060101010101" pitchFamily="49" charset="-122"/>
                <a:sym typeface="宋体" panose="02010600030101010101" pitchFamily="2" charset="-122"/>
              </a:rPr>
              <a:t>对正向推理而言，如果有多条产生式规则的前件都和已知的事实匹配成功；或者有多组不同的已知事实都与同一条产生式规则的前件匹配成功；或者两种情况同时出现。</a:t>
            </a:r>
            <a:endParaRPr lang="zh-CN" altLang="en-US" sz="2400" b="1" dirty="0">
              <a:solidFill>
                <a:schemeClr val="tx1"/>
              </a:solidFill>
              <a:latin typeface="仿宋" panose="02010609060101010101" pitchFamily="49" charset="-122"/>
              <a:ea typeface="仿宋" panose="02010609060101010101" pitchFamily="49" charset="-122"/>
            </a:endParaRPr>
          </a:p>
          <a:p>
            <a:pPr marL="457200" lvl="1" indent="0" eaLnBrk="1" hangingPunct="1">
              <a:lnSpc>
                <a:spcPct val="150000"/>
              </a:lnSpc>
              <a:spcBef>
                <a:spcPct val="0"/>
              </a:spcBef>
              <a:buClrTx/>
              <a:buSzPct val="90000"/>
              <a:buFontTx/>
              <a:buNone/>
            </a:pPr>
            <a:r>
              <a:rPr lang="zh-CN" altLang="en-US" sz="2400" b="1" dirty="0">
                <a:solidFill>
                  <a:schemeClr val="accent2"/>
                </a:solidFill>
                <a:latin typeface="仿宋" panose="02010609060101010101" pitchFamily="49" charset="-122"/>
                <a:ea typeface="仿宋" panose="02010609060101010101" pitchFamily="49" charset="-122"/>
                <a:sym typeface="宋体" panose="02010600030101010101" pitchFamily="2" charset="-122"/>
              </a:rPr>
              <a:t>▶</a:t>
            </a:r>
            <a:r>
              <a:rPr lang="zh-CN" altLang="en-US" sz="2400" b="1" dirty="0">
                <a:solidFill>
                  <a:schemeClr val="tx1"/>
                </a:solidFill>
                <a:latin typeface="仿宋" panose="02010609060101010101" pitchFamily="49" charset="-122"/>
                <a:ea typeface="仿宋" panose="02010609060101010101" pitchFamily="49" charset="-122"/>
                <a:sym typeface="宋体" panose="02010600030101010101" pitchFamily="2" charset="-122"/>
              </a:rPr>
              <a:t>对反向推理而言，如果有多条产生式的后件都和同一假设匹配成功，或者有多条产生式后件可与多个假设匹配成功。</a:t>
            </a:r>
            <a:endParaRPr lang="zh-CN" altLang="en-US" sz="2400" b="1" dirty="0">
              <a:solidFill>
                <a:schemeClr val="tx1"/>
              </a:solidFill>
              <a:latin typeface="仿宋" panose="02010609060101010101" pitchFamily="49" charset="-122"/>
              <a:ea typeface="仿宋" panose="02010609060101010101" pitchFamily="49" charset="-122"/>
              <a:sym typeface="宋体" panose="02010600030101010101" pitchFamily="2" charset="-122"/>
            </a:endParaRPr>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3.1.4  </a:t>
            </a:r>
            <a:r>
              <a:rPr lang="zh-CN" altLang="en-US" sz="3600" kern="1200" dirty="0">
                <a:solidFill>
                  <a:srgbClr val="7B9899"/>
                </a:solidFill>
                <a:latin typeface="Times New Roman" panose="02020603050405020304" pitchFamily="18" charset="0"/>
                <a:ea typeface="黑体" panose="02010609060101010101" pitchFamily="49" charset="-122"/>
                <a:cs typeface="+mj-cs"/>
              </a:rPr>
              <a:t>冲突消解策略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84323" name="Rectangle 3"/>
          <p:cNvSpPr>
            <a:spLocks noGrp="1"/>
          </p:cNvSpPr>
          <p:nvPr>
            <p:ph sz="quarter" idx="1"/>
          </p:nvPr>
        </p:nvSpPr>
        <p:spPr>
          <a:xfrm>
            <a:off x="228600" y="1981200"/>
            <a:ext cx="8610600" cy="3733800"/>
          </a:xfrm>
          <a:solidFill>
            <a:schemeClr val="bg1">
              <a:alpha val="100000"/>
            </a:schemeClr>
          </a:solidFill>
        </p:spPr>
        <p:txBody>
          <a:bodyPr vert="horz" wrap="square" lIns="91440" tIns="45720" rIns="91440" bIns="45720" anchor="t" anchorCtr="0"/>
          <a:p>
            <a:pPr marL="377825" indent="-377825" eaLnBrk="1" hangingPunct="1">
              <a:lnSpc>
                <a:spcPct val="120000"/>
              </a:lnSpc>
              <a:buClr>
                <a:schemeClr val="accent1"/>
              </a:buClr>
              <a:buSzPct val="85000"/>
              <a:buFont typeface="Wingdings" panose="05000000000000000000" pitchFamily="2" charset="2"/>
              <a:buChar char="§"/>
            </a:pPr>
            <a:r>
              <a:rPr lang="zh-CN" altLang="en-US" sz="3200" b="1" dirty="0">
                <a:latin typeface="仿宋" panose="02010609060101010101" pitchFamily="49" charset="-122"/>
                <a:ea typeface="仿宋" panose="02010609060101010101" pitchFamily="49" charset="-122"/>
              </a:rPr>
              <a:t>多种冲突消解策略：</a:t>
            </a:r>
            <a:endParaRPr lang="zh-CN" altLang="en-US" sz="3200" b="1" dirty="0">
              <a:latin typeface="仿宋" panose="02010609060101010101" pitchFamily="49" charset="-122"/>
              <a:ea typeface="仿宋" panose="02010609060101010101" pitchFamily="49" charset="-122"/>
            </a:endParaRPr>
          </a:p>
          <a:p>
            <a:pPr marL="377825" indent="-377825" eaLnBrk="1" hangingPunct="1">
              <a:lnSpc>
                <a:spcPct val="120000"/>
              </a:lnSpc>
              <a:buClr>
                <a:schemeClr val="accent1"/>
              </a:buClr>
              <a:buSzPct val="85000"/>
              <a:buFont typeface="Wingdings" panose="05000000000000000000" pitchFamily="2" charset="2"/>
              <a:buNone/>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1</a:t>
            </a:r>
            <a:r>
              <a:rPr lang="zh-CN" altLang="en-US" b="1" dirty="0">
                <a:latin typeface="仿宋" panose="02010609060101010101" pitchFamily="49" charset="-122"/>
                <a:ea typeface="仿宋" panose="02010609060101010101" pitchFamily="49" charset="-122"/>
              </a:rPr>
              <a:t>）按针对性排序</a:t>
            </a:r>
            <a:endParaRPr lang="zh-CN" altLang="en-US" b="1" dirty="0">
              <a:latin typeface="仿宋" panose="02010609060101010101" pitchFamily="49" charset="-122"/>
              <a:ea typeface="仿宋" panose="02010609060101010101" pitchFamily="49" charset="-122"/>
            </a:endParaRPr>
          </a:p>
          <a:p>
            <a:pPr marL="377825" indent="-377825" eaLnBrk="1" hangingPunct="1">
              <a:lnSpc>
                <a:spcPct val="120000"/>
              </a:lnSpc>
              <a:buClr>
                <a:schemeClr val="accent1"/>
              </a:buClr>
              <a:buSzPct val="85000"/>
              <a:buFont typeface="Wingdings" panose="05000000000000000000" pitchFamily="2" charset="2"/>
              <a:buNone/>
            </a:pPr>
            <a:r>
              <a:rPr lang="zh-CN" altLang="en-US" sz="2400" b="1" dirty="0">
                <a:solidFill>
                  <a:schemeClr val="folHlink"/>
                </a:solidFill>
                <a:latin typeface="仿宋" panose="02010609060101010101" pitchFamily="49" charset="-122"/>
                <a:ea typeface="仿宋" panose="02010609060101010101" pitchFamily="49" charset="-122"/>
              </a:rPr>
              <a:t>    该策略把最近被使用过的规则赋予较高的优先级。</a:t>
            </a:r>
            <a:endParaRPr lang="zh-CN" altLang="en-US" b="1" dirty="0">
              <a:latin typeface="仿宋" panose="02010609060101010101" pitchFamily="49" charset="-122"/>
              <a:ea typeface="仿宋" panose="02010609060101010101" pitchFamily="49" charset="-122"/>
            </a:endParaRPr>
          </a:p>
          <a:p>
            <a:pPr marL="377825" indent="-377825" eaLnBrk="1" hangingPunct="1">
              <a:lnSpc>
                <a:spcPct val="120000"/>
              </a:lnSpc>
              <a:buClr>
                <a:schemeClr val="accent1"/>
              </a:buClr>
              <a:buSzPct val="85000"/>
              <a:buFont typeface="Wingdings" panose="05000000000000000000" pitchFamily="2" charset="2"/>
              <a:buNone/>
            </a:pP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2</a:t>
            </a:r>
            <a:r>
              <a:rPr lang="zh-CN" altLang="en-US" b="1" dirty="0">
                <a:latin typeface="仿宋" panose="02010609060101010101" pitchFamily="49" charset="-122"/>
                <a:ea typeface="仿宋" panose="02010609060101010101" pitchFamily="49" charset="-122"/>
              </a:rPr>
              <a:t>）按已知事实的新鲜性排序</a:t>
            </a:r>
            <a:endParaRPr lang="zh-CN" altLang="en-US" b="1" dirty="0">
              <a:latin typeface="仿宋" panose="02010609060101010101" pitchFamily="49" charset="-122"/>
              <a:ea typeface="仿宋" panose="02010609060101010101" pitchFamily="49" charset="-122"/>
            </a:endParaRPr>
          </a:p>
          <a:p>
            <a:pPr marL="0" lvl="1" indent="-377825" eaLnBrk="1" hangingPunct="1">
              <a:lnSpc>
                <a:spcPct val="120000"/>
              </a:lnSpc>
              <a:buClr>
                <a:schemeClr val="accent2"/>
              </a:buClr>
              <a:buSzPct val="70000"/>
              <a:buFont typeface="Wingdings" panose="05000000000000000000" pitchFamily="2" charset="2"/>
              <a:buNone/>
            </a:pPr>
            <a:r>
              <a:rPr lang="zh-CN" altLang="en-US" sz="2400" b="1" dirty="0">
                <a:latin typeface="仿宋" panose="02010609060101010101" pitchFamily="49" charset="-122"/>
                <a:ea typeface="仿宋" panose="02010609060101010101" pitchFamily="49" charset="-122"/>
              </a:rPr>
              <a:t>     </a:t>
            </a:r>
            <a:r>
              <a:rPr lang="zh-CN" altLang="en-US" sz="2400" b="1" dirty="0">
                <a:solidFill>
                  <a:schemeClr val="folHlink"/>
                </a:solidFill>
                <a:latin typeface="仿宋" panose="02010609060101010101" pitchFamily="49" charset="-122"/>
                <a:ea typeface="仿宋" panose="02010609060101010101" pitchFamily="49" charset="-122"/>
              </a:rPr>
              <a:t>一般我们认为新鲜事实是对旧知识的更新和改进，比老知识更有效，即后生成的事实比先生成的事实具有较大的优先性。</a:t>
            </a:r>
            <a:r>
              <a:rPr lang="zh-CN" altLang="en-US" sz="2400" dirty="0">
                <a:latin typeface="仿宋" panose="02010609060101010101" pitchFamily="49" charset="-122"/>
                <a:ea typeface="仿宋" panose="02010609060101010101" pitchFamily="49" charset="-122"/>
              </a:rPr>
              <a:t> </a:t>
            </a:r>
            <a:endParaRPr lang="zh-CN" altLang="en-US" sz="2400" b="1" dirty="0">
              <a:latin typeface="仿宋" panose="02010609060101010101" pitchFamily="49" charset="-122"/>
              <a:ea typeface="仿宋" panose="02010609060101010101" pitchFamily="49" charset="-122"/>
            </a:endParaRPr>
          </a:p>
        </p:txBody>
      </p:sp>
      <p:sp>
        <p:nvSpPr>
          <p:cNvPr id="184324"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3.1.4  </a:t>
            </a:r>
            <a:r>
              <a:rPr lang="zh-CN" altLang="en-US" sz="3600" kern="1200" dirty="0">
                <a:solidFill>
                  <a:srgbClr val="7B9899"/>
                </a:solidFill>
                <a:latin typeface="Times New Roman" panose="02020603050405020304" pitchFamily="18" charset="0"/>
                <a:ea typeface="黑体" panose="02010609060101010101" pitchFamily="49" charset="-122"/>
                <a:cs typeface="+mj-cs"/>
              </a:rPr>
              <a:t>冲突消解策略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08547" name="Rectangle 3"/>
          <p:cNvSpPr>
            <a:spLocks noGrp="1" noChangeArrowheads="1"/>
          </p:cNvSpPr>
          <p:nvPr>
            <p:ph sz="quarter" idx="1"/>
          </p:nvPr>
        </p:nvSpPr>
        <p:spPr>
          <a:xfrm>
            <a:off x="301625" y="1527175"/>
            <a:ext cx="8504238" cy="4572000"/>
          </a:xfrm>
        </p:spPr>
        <p:txBody>
          <a:bodyPr vert="horz" wrap="square" lIns="91440" tIns="45720" rIns="91440" bIns="45720" numCol="1" anchor="t" anchorCtr="0" compatLnSpc="1">
            <a:normAutofit lnSpcReduction="10000"/>
          </a:bodyPr>
          <a:lstStyle/>
          <a:p>
            <a:pPr marL="377825" marR="0" lvl="0" indent="-377825" algn="l" defTabSz="914400" rtl="0" eaLnBrk="1" fontAlgn="auto" latinLnBrk="0" hangingPunct="1">
              <a:lnSpc>
                <a:spcPct val="120000"/>
              </a:lnSpc>
              <a:spcBef>
                <a:spcPct val="20000"/>
              </a:spcBef>
              <a:spcAft>
                <a:spcPts val="0"/>
              </a:spcAft>
              <a:buClr>
                <a:schemeClr val="accent1"/>
              </a:buClr>
              <a:buSzPct val="85000"/>
              <a:buFont typeface="Wingdings" panose="05000000000000000000" pitchFamily="2" charset="2"/>
              <a:buChar char="§"/>
              <a:defRPr/>
            </a:pPr>
            <a:r>
              <a:rPr kumimoji="0" lang="zh-CN" altLang="en-US" sz="32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多种冲突消解策略：</a:t>
            </a:r>
            <a:endParaRPr kumimoji="0" lang="zh-CN" altLang="en-US" sz="32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377825" marR="0" lvl="0" indent="-377825" algn="l" defTabSz="914400" rtl="0" eaLnBrk="1" fontAlgn="auto" latinLnBrk="0" hangingPunct="1">
              <a:lnSpc>
                <a:spcPct val="120000"/>
              </a:lnSpc>
              <a:spcBef>
                <a:spcPct val="20000"/>
              </a:spcBef>
              <a:spcAft>
                <a:spcPts val="0"/>
              </a:spcAft>
              <a:buClr>
                <a:schemeClr val="accent1"/>
              </a:buClr>
              <a:buSzPct val="85000"/>
              <a:buFont typeface="Wingdings" panose="05000000000000000000" pitchFamily="2" charset="2"/>
              <a:buNone/>
              <a:defRPr/>
            </a:pP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3</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zh-CN" altLang="en-US" sz="24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按匹配度排序</a:t>
            </a:r>
            <a:endParaRPr kumimoji="0" lang="zh-CN" altLang="en-US" sz="24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1" indent="-377825" algn="l" defTabSz="914400" rtl="0" eaLnBrk="1" fontAlgn="auto" latinLnBrk="0" hangingPunct="1">
              <a:lnSpc>
                <a:spcPct val="120000"/>
              </a:lnSpc>
              <a:spcBef>
                <a:spcPct val="20000"/>
              </a:spcBef>
              <a:spcAft>
                <a:spcPts val="0"/>
              </a:spcAft>
              <a:buClr>
                <a:schemeClr val="accent2"/>
              </a:buClr>
              <a:buSzPct val="70000"/>
              <a:buFont typeface="Wingdings" panose="05000000000000000000" pitchFamily="2" charset="2"/>
              <a:buNone/>
              <a:defRPr/>
            </a:pPr>
            <a:r>
              <a:rPr kumimoji="0" lang="zh-CN" altLang="en-US" sz="2400" b="1" i="0" u="none" strike="noStrike" kern="1200" cap="none" spc="0" normalizeH="0" baseline="0" noProof="0" dirty="0">
                <a:ln>
                  <a:noFill/>
                </a:ln>
                <a:solidFill>
                  <a:schemeClr val="tx2"/>
                </a:solidFill>
                <a:effectLst/>
                <a:uLnTx/>
                <a:uFillTx/>
                <a:latin typeface="仿宋" panose="02010609060101010101" pitchFamily="49" charset="-122"/>
                <a:ea typeface="仿宋" panose="02010609060101010101" pitchFamily="49" charset="-122"/>
                <a:cs typeface="+mn-cs"/>
              </a:rPr>
              <a:t> </a:t>
            </a:r>
            <a:r>
              <a:rPr kumimoji="0" lang="zh-CN" altLang="en-US" sz="2400" b="1" i="0" u="none" strike="noStrike" kern="1200" cap="none" spc="0" normalizeH="0" baseline="0" noProof="0" dirty="0" smtClean="0">
                <a:ln>
                  <a:noFill/>
                </a:ln>
                <a:solidFill>
                  <a:schemeClr val="tx2"/>
                </a:solidFill>
                <a:effectLst/>
                <a:uLnTx/>
                <a:uFillTx/>
                <a:latin typeface="仿宋" panose="02010609060101010101" pitchFamily="49" charset="-122"/>
                <a:ea typeface="仿宋" panose="02010609060101010101" pitchFamily="49" charset="-122"/>
                <a:cs typeface="+mn-cs"/>
              </a:rPr>
              <a:t>   在不确定推理时，匹配度不仅可确定两个知识模式是否可匹配，还可用于冲突消解。根据匹配程度来决定哪一个产生式规则优先被应用。</a:t>
            </a:r>
            <a:endParaRPr kumimoji="0" lang="zh-CN" altLang="en-US" sz="2000" b="1" i="0" u="none" strike="noStrike" kern="1200" cap="none" spc="0" normalizeH="0" baseline="0" noProof="0" dirty="0" smtClean="0">
              <a:ln>
                <a:noFill/>
              </a:ln>
              <a:solidFill>
                <a:schemeClr val="tx2"/>
              </a:solidFill>
              <a:effectLst/>
              <a:uLnTx/>
              <a:uFillTx/>
              <a:latin typeface="仿宋" panose="02010609060101010101" pitchFamily="49" charset="-122"/>
              <a:ea typeface="仿宋" panose="02010609060101010101" pitchFamily="49" charset="-122"/>
              <a:cs typeface="+mn-cs"/>
            </a:endParaRPr>
          </a:p>
          <a:p>
            <a:pPr marL="377825" marR="0" lvl="0" indent="-377825" algn="l" defTabSz="914400" rtl="0" eaLnBrk="1" fontAlgn="auto" latinLnBrk="0" hangingPunct="1">
              <a:lnSpc>
                <a:spcPct val="120000"/>
              </a:lnSpc>
              <a:spcBef>
                <a:spcPct val="20000"/>
              </a:spcBef>
              <a:spcAft>
                <a:spcPts val="0"/>
              </a:spcAft>
              <a:buClr>
                <a:schemeClr val="accent1"/>
              </a:buClr>
              <a:buSzPct val="85000"/>
              <a:buFont typeface="Wingdings" panose="05000000000000000000" pitchFamily="2" charset="2"/>
              <a:buNone/>
              <a:defRPr/>
            </a:pP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4</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zh-CN" altLang="en-US" sz="24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按条件个数排序</a:t>
            </a:r>
            <a:endParaRPr kumimoji="0" lang="zh-CN" altLang="en-US" sz="24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377825" marR="0" lvl="0" indent="-377825" algn="l" defTabSz="914400" rtl="0" eaLnBrk="1" fontAlgn="auto" latinLnBrk="0" hangingPunct="1">
              <a:lnSpc>
                <a:spcPct val="120000"/>
              </a:lnSpc>
              <a:spcBef>
                <a:spcPct val="20000"/>
              </a:spcBef>
              <a:spcAft>
                <a:spcPts val="0"/>
              </a:spcAft>
              <a:buClr>
                <a:schemeClr val="accent1"/>
              </a:buClr>
              <a:buSzPct val="85000"/>
              <a:buFont typeface="Wingdings" panose="05000000000000000000" pitchFamily="2" charset="2"/>
              <a:buNone/>
              <a:defRPr/>
            </a:pPr>
            <a:r>
              <a:rPr kumimoji="0" lang="zh-CN" altLang="en-US" sz="2400" b="1" i="0" u="none" strike="noStrike" kern="1200" cap="none" spc="0" normalizeH="0" baseline="0" noProof="0" dirty="0" smtClean="0">
                <a:ln>
                  <a:noFill/>
                </a:ln>
                <a:solidFill>
                  <a:schemeClr val="folHlink"/>
                </a:solidFill>
                <a:effectLst/>
                <a:uLnTx/>
                <a:uFillTx/>
                <a:latin typeface="仿宋" panose="02010609060101010101" pitchFamily="49" charset="-122"/>
                <a:ea typeface="仿宋" panose="02010609060101010101" pitchFamily="49" charset="-122"/>
                <a:cs typeface="+mn-cs"/>
              </a:rPr>
              <a:t>    多条规则生成的结论相同的情况下，由于条件个数较少的</a:t>
            </a:r>
            <a:endParaRPr kumimoji="0" lang="en-US" altLang="zh-CN" sz="2400" b="1" i="0" u="none" strike="noStrike" kern="1200" cap="none" spc="0" normalizeH="0" baseline="0" noProof="0" dirty="0" smtClean="0">
              <a:ln>
                <a:noFill/>
              </a:ln>
              <a:solidFill>
                <a:schemeClr val="folHlink"/>
              </a:solidFill>
              <a:effectLst/>
              <a:uLnTx/>
              <a:uFillTx/>
              <a:latin typeface="仿宋" panose="02010609060101010101" pitchFamily="49" charset="-122"/>
              <a:ea typeface="仿宋" panose="02010609060101010101" pitchFamily="49" charset="-122"/>
              <a:cs typeface="+mn-cs"/>
            </a:endParaRPr>
          </a:p>
          <a:p>
            <a:pPr marL="377825" marR="0" lvl="0" indent="-377825" algn="l" defTabSz="914400" rtl="0" eaLnBrk="1" fontAlgn="auto" latinLnBrk="0" hangingPunct="1">
              <a:lnSpc>
                <a:spcPct val="120000"/>
              </a:lnSpc>
              <a:spcBef>
                <a:spcPct val="20000"/>
              </a:spcBef>
              <a:spcAft>
                <a:spcPts val="0"/>
              </a:spcAft>
              <a:buClr>
                <a:schemeClr val="accent1"/>
              </a:buClr>
              <a:buSzPct val="85000"/>
              <a:buFont typeface="Wingdings" panose="05000000000000000000" pitchFamily="2" charset="2"/>
              <a:buNone/>
              <a:defRPr/>
            </a:pPr>
            <a:r>
              <a:rPr kumimoji="0" lang="zh-CN" altLang="en-US" sz="2400" b="1" i="0" u="none" strike="noStrike" kern="1200" cap="none" spc="0" normalizeH="0" baseline="0" noProof="0" dirty="0" smtClean="0">
                <a:ln>
                  <a:noFill/>
                </a:ln>
                <a:solidFill>
                  <a:schemeClr val="folHlink"/>
                </a:solidFill>
                <a:effectLst/>
                <a:uLnTx/>
                <a:uFillTx/>
                <a:latin typeface="仿宋" panose="02010609060101010101" pitchFamily="49" charset="-122"/>
                <a:ea typeface="仿宋" panose="02010609060101010101" pitchFamily="49" charset="-122"/>
                <a:cs typeface="+mn-cs"/>
              </a:rPr>
              <a:t>规则匹配所花费的时间较少而且容易实现，所以将条件少的规</a:t>
            </a:r>
            <a:endParaRPr kumimoji="0" lang="en-US" altLang="zh-CN" sz="2400" b="1" i="0" u="none" strike="noStrike" kern="1200" cap="none" spc="0" normalizeH="0" baseline="0" noProof="0" dirty="0" smtClean="0">
              <a:ln>
                <a:noFill/>
              </a:ln>
              <a:solidFill>
                <a:schemeClr val="folHlink"/>
              </a:solidFill>
              <a:effectLst/>
              <a:uLnTx/>
              <a:uFillTx/>
              <a:latin typeface="仿宋" panose="02010609060101010101" pitchFamily="49" charset="-122"/>
              <a:ea typeface="仿宋" panose="02010609060101010101" pitchFamily="49" charset="-122"/>
              <a:cs typeface="+mn-cs"/>
            </a:endParaRPr>
          </a:p>
          <a:p>
            <a:pPr marL="377825" marR="0" lvl="0" indent="-377825" algn="l" defTabSz="914400" rtl="0" eaLnBrk="1" fontAlgn="auto" latinLnBrk="0" hangingPunct="1">
              <a:lnSpc>
                <a:spcPct val="120000"/>
              </a:lnSpc>
              <a:spcBef>
                <a:spcPct val="20000"/>
              </a:spcBef>
              <a:spcAft>
                <a:spcPts val="0"/>
              </a:spcAft>
              <a:buClr>
                <a:schemeClr val="accent1"/>
              </a:buClr>
              <a:buSzPct val="85000"/>
              <a:buFont typeface="Wingdings" panose="05000000000000000000" pitchFamily="2" charset="2"/>
              <a:buNone/>
              <a:defRPr/>
            </a:pPr>
            <a:r>
              <a:rPr kumimoji="0" lang="zh-CN" altLang="en-US" sz="2400" b="1" i="0" u="none" strike="noStrike" kern="1200" cap="none" spc="0" normalizeH="0" baseline="0" noProof="0" dirty="0" smtClean="0">
                <a:ln>
                  <a:noFill/>
                </a:ln>
                <a:solidFill>
                  <a:schemeClr val="folHlink"/>
                </a:solidFill>
                <a:effectLst/>
                <a:uLnTx/>
                <a:uFillTx/>
                <a:latin typeface="仿宋" panose="02010609060101010101" pitchFamily="49" charset="-122"/>
                <a:ea typeface="仿宋" panose="02010609060101010101" pitchFamily="49" charset="-122"/>
                <a:cs typeface="+mn-cs"/>
              </a:rPr>
              <a:t>则赋予较高的优先级，优先被启用。</a:t>
            </a:r>
            <a:endParaRPr kumimoji="0" lang="zh-CN" altLang="en-US" sz="2400" b="1" i="0" u="none" strike="noStrike" kern="1200" cap="none" spc="0" normalizeH="0" baseline="0" noProof="0" dirty="0" smtClean="0">
              <a:ln>
                <a:noFill/>
              </a:ln>
              <a:solidFill>
                <a:schemeClr val="folHlink"/>
              </a:solidFill>
              <a:effectLst/>
              <a:uLnTx/>
              <a:uFillTx/>
              <a:latin typeface="仿宋" panose="02010609060101010101" pitchFamily="49" charset="-122"/>
              <a:ea typeface="仿宋" panose="02010609060101010101" pitchFamily="49" charset="-122"/>
              <a:cs typeface="+mn-cs"/>
            </a:endParaRPr>
          </a:p>
        </p:txBody>
      </p:sp>
      <p:sp>
        <p:nvSpPr>
          <p:cNvPr id="185348"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59396" name="AutoShape 4"/>
          <p:cNvSpPr/>
          <p:nvPr/>
        </p:nvSpPr>
        <p:spPr>
          <a:xfrm>
            <a:off x="3548063" y="3352800"/>
            <a:ext cx="5257800" cy="838200"/>
          </a:xfrm>
          <a:prstGeom prst="accentBorderCallout2">
            <a:avLst>
              <a:gd name="adj1" fmla="val 13634"/>
              <a:gd name="adj2" fmla="val -1449"/>
              <a:gd name="adj3" fmla="val 13634"/>
              <a:gd name="adj4" fmla="val -14463"/>
              <a:gd name="adj5" fmla="val 86931"/>
              <a:gd name="adj6" fmla="val -28051"/>
            </a:avLst>
          </a:prstGeom>
          <a:solidFill>
            <a:srgbClr val="FFFF99"/>
          </a:solidFill>
          <a:ln w="15875" cap="flat" cmpd="sng">
            <a:solidFill>
              <a:srgbClr val="99330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1800" b="1" i="1" dirty="0">
                <a:latin typeface="Times New Roman" panose="02020603050405020304" pitchFamily="18" charset="0"/>
                <a:ea typeface="宋体" panose="02010600030101010101" pitchFamily="2" charset="-122"/>
              </a:rPr>
              <a:t>r</a:t>
            </a:r>
            <a:r>
              <a:rPr lang="en-US" altLang="zh-CN" sz="1800" b="1" dirty="0">
                <a:latin typeface="Arial" panose="020B0604020202020204" pitchFamily="34" charset="0"/>
                <a:ea typeface="宋体" panose="02010600030101010101" pitchFamily="2" charset="-122"/>
              </a:rPr>
              <a:t>1:  IF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1  AND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2                             THEN  </a:t>
            </a:r>
            <a:r>
              <a:rPr lang="en-US" altLang="zh-CN" sz="1800" b="1" i="1" dirty="0">
                <a:latin typeface="Times New Roman" panose="02020603050405020304" pitchFamily="18" charset="0"/>
                <a:ea typeface="宋体" panose="02010600030101010101" pitchFamily="2" charset="-122"/>
              </a:rPr>
              <a:t>H</a:t>
            </a:r>
            <a:r>
              <a:rPr lang="en-US" altLang="zh-CN" sz="1800" b="1" dirty="0">
                <a:latin typeface="Arial" panose="020B0604020202020204" pitchFamily="34" charset="0"/>
                <a:ea typeface="宋体" panose="02010600030101010101" pitchFamily="2" charset="-122"/>
              </a:rPr>
              <a:t>1</a:t>
            </a:r>
            <a:endParaRPr lang="en-US" altLang="zh-CN" sz="1800" b="1" dirty="0">
              <a:latin typeface="Arial" panose="020B0604020202020204" pitchFamily="34" charset="0"/>
              <a:ea typeface="宋体" panose="02010600030101010101" pitchFamily="2" charset="-122"/>
            </a:endParaRPr>
          </a:p>
          <a:p>
            <a:pPr marL="0" lvl="0" indent="0" eaLnBrk="1" hangingPunct="1">
              <a:lnSpc>
                <a:spcPct val="120000"/>
              </a:lnSpc>
              <a:spcBef>
                <a:spcPct val="0"/>
              </a:spcBef>
              <a:buClrTx/>
              <a:buSzTx/>
              <a:buFontTx/>
              <a:buNone/>
            </a:pPr>
            <a:r>
              <a:rPr lang="en-US" altLang="zh-CN" sz="1800" b="1" i="1" dirty="0">
                <a:latin typeface="Times New Roman" panose="02020603050405020304" pitchFamily="18" charset="0"/>
                <a:ea typeface="宋体" panose="02010600030101010101" pitchFamily="2" charset="-122"/>
              </a:rPr>
              <a:t>r</a:t>
            </a:r>
            <a:r>
              <a:rPr lang="en-US" altLang="zh-CN" sz="1800" b="1" dirty="0">
                <a:latin typeface="Arial" panose="020B0604020202020204" pitchFamily="34" charset="0"/>
                <a:ea typeface="宋体" panose="02010600030101010101" pitchFamily="2" charset="-122"/>
              </a:rPr>
              <a:t>2:  IF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1 AND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2 AND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3 AND </a:t>
            </a:r>
            <a:r>
              <a:rPr lang="en-US" altLang="zh-CN" sz="1800" b="1" i="1" dirty="0">
                <a:latin typeface="Times New Roman" panose="02020603050405020304" pitchFamily="18" charset="0"/>
                <a:ea typeface="宋体" panose="02010600030101010101" pitchFamily="2" charset="-122"/>
              </a:rPr>
              <a:t>A</a:t>
            </a:r>
            <a:r>
              <a:rPr lang="en-US" altLang="zh-CN" sz="1800" b="1" dirty="0">
                <a:latin typeface="Arial" panose="020B0604020202020204" pitchFamily="34" charset="0"/>
                <a:ea typeface="宋体" panose="02010600030101010101" pitchFamily="2" charset="-122"/>
              </a:rPr>
              <a:t>4   THEN  </a:t>
            </a:r>
            <a:r>
              <a:rPr lang="en-US" altLang="zh-CN" sz="1800" b="1" i="1" dirty="0">
                <a:latin typeface="Times New Roman" panose="02020603050405020304" pitchFamily="18" charset="0"/>
                <a:ea typeface="宋体" panose="02010600030101010101" pitchFamily="2" charset="-122"/>
              </a:rPr>
              <a:t>H</a:t>
            </a:r>
            <a:r>
              <a:rPr lang="en-US" altLang="zh-CN" sz="1800" b="1" dirty="0">
                <a:latin typeface="Arial" panose="020B0604020202020204" pitchFamily="34" charset="0"/>
                <a:ea typeface="宋体" panose="02010600030101010101" pitchFamily="2" charset="-122"/>
              </a:rPr>
              <a:t>1</a:t>
            </a:r>
            <a:endParaRPr lang="en-US" altLang="zh-CN" sz="18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box(in)">
                                      <p:cBhvr>
                                        <p:cTn id="7" dur="500"/>
                                        <p:tgtEl>
                                          <p:spTgt spid="59396"/>
                                        </p:tgtEl>
                                      </p:cBhvr>
                                    </p:animEffect>
                                  </p:childTnLst>
                                  <p:subTnLst>
                                    <p:set>
                                      <p:cBhvr override="childStyle">
                                        <p:cTn dur="1" fill="hold" display="0" masterRel="nextClick" afterEffect="1"/>
                                        <p:tgtEl>
                                          <p:spTgt spid="5939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Rectangle 2"/>
          <p:cNvSpPr>
            <a:spLocks noGrp="1"/>
          </p:cNvSpPr>
          <p:nvPr>
            <p:ph type="title"/>
          </p:nvPr>
        </p:nvSpPr>
        <p:spPr/>
        <p:txBody>
          <a:bodyPr vert="horz" wrap="square" lIns="91440" tIns="45720" rIns="91440" bIns="45720" anchor="b" anchorCtr="0"/>
          <a:p>
            <a:pPr eaLnBrk="1" hangingPunct="1"/>
            <a:r>
              <a:rPr lang="zh-CN" altLang="en-US" sz="3600" kern="1200" dirty="0">
                <a:solidFill>
                  <a:srgbClr val="7B9899"/>
                </a:solidFill>
                <a:latin typeface="Times New Roman" panose="02020603050405020304" pitchFamily="18" charset="0"/>
                <a:ea typeface="黑体" panose="02010609060101010101" pitchFamily="49" charset="-122"/>
                <a:cs typeface="+mj-cs"/>
              </a:rPr>
              <a:t>第</a:t>
            </a:r>
            <a:r>
              <a:rPr lang="en-US" altLang="zh-CN" sz="3600" kern="1200" dirty="0">
                <a:solidFill>
                  <a:srgbClr val="7B9899"/>
                </a:solidFill>
                <a:latin typeface="Times New Roman" panose="02020603050405020304" pitchFamily="18" charset="0"/>
                <a:ea typeface="黑体" panose="02010609060101010101" pitchFamily="49" charset="-122"/>
                <a:cs typeface="+mj-cs"/>
              </a:rPr>
              <a:t>3</a:t>
            </a:r>
            <a:r>
              <a:rPr lang="zh-CN" altLang="en-US" sz="3600" kern="1200" dirty="0">
                <a:solidFill>
                  <a:srgbClr val="7B9899"/>
                </a:solidFill>
                <a:latin typeface="Times New Roman" panose="02020603050405020304" pitchFamily="18" charset="0"/>
                <a:ea typeface="黑体" panose="02010609060101010101" pitchFamily="49" charset="-122"/>
                <a:cs typeface="+mj-cs"/>
              </a:rPr>
              <a:t>章  确定性推理方法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86371" name="Rectangle 3"/>
          <p:cNvSpPr>
            <a:spLocks noGrp="1"/>
          </p:cNvSpPr>
          <p:nvPr>
            <p:ph sz="quarter" idx="1"/>
          </p:nvPr>
        </p:nvSpPr>
        <p:spPr>
          <a:xfrm>
            <a:off x="381000" y="1524000"/>
            <a:ext cx="8458200" cy="3663950"/>
          </a:xfrm>
        </p:spPr>
        <p:txBody>
          <a:bodyPr vert="horz" wrap="square" lIns="91440" tIns="45720" rIns="91440" bIns="45720" anchor="t" anchorCtr="0"/>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rgbClr val="0000FF"/>
              </a:buClr>
              <a:buSzPct val="150000"/>
              <a:buFont typeface="Wingdings" panose="05000000000000000000" pitchFamily="2" charset="2"/>
              <a:buChar char="ü"/>
            </a:pPr>
            <a:r>
              <a:rPr lang="en-US" altLang="zh-CN" sz="2800" b="1" dirty="0">
                <a:solidFill>
                  <a:srgbClr val="0000FF"/>
                </a:solidFill>
                <a:latin typeface="仿宋" panose="02010609060101010101" pitchFamily="49" charset="-122"/>
                <a:ea typeface="仿宋" panose="02010609060101010101" pitchFamily="49" charset="-122"/>
              </a:rPr>
              <a:t>3.2  </a:t>
            </a:r>
            <a:r>
              <a:rPr lang="zh-CN" altLang="en-US" sz="2800" b="1" dirty="0">
                <a:solidFill>
                  <a:srgbClr val="0000FF"/>
                </a:solidFill>
                <a:latin typeface="仿宋" panose="02010609060101010101" pitchFamily="49" charset="-122"/>
                <a:ea typeface="仿宋" panose="02010609060101010101" pitchFamily="49" charset="-122"/>
              </a:rPr>
              <a:t>自然演绎推理 </a:t>
            </a:r>
            <a:endParaRPr lang="zh-CN" altLang="en-US" sz="2800" b="1" dirty="0">
              <a:solidFill>
                <a:srgbClr val="0000FF"/>
              </a:solidFill>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 </a:t>
            </a:r>
            <a:endParaRPr lang="zh-CN" altLang="en-US" sz="2800" b="1" dirty="0">
              <a:latin typeface="仿宋" panose="02010609060101010101" pitchFamily="49" charset="-122"/>
              <a:ea typeface="仿宋" panose="02010609060101010101" pitchFamily="49" charset="-122"/>
            </a:endParaRPr>
          </a:p>
        </p:txBody>
      </p:sp>
      <p:sp>
        <p:nvSpPr>
          <p:cNvPr id="18637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3.2  </a:t>
            </a:r>
            <a:r>
              <a:rPr lang="zh-CN" altLang="en-US" sz="3600" kern="1200" dirty="0">
                <a:solidFill>
                  <a:srgbClr val="7B9899"/>
                </a:solidFill>
                <a:latin typeface="Times New Roman" panose="02020603050405020304" pitchFamily="18" charset="0"/>
                <a:ea typeface="黑体" panose="02010609060101010101" pitchFamily="49" charset="-122"/>
                <a:cs typeface="+mj-cs"/>
              </a:rPr>
              <a:t>自然演绎推理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87395" name="Rectangle 3"/>
          <p:cNvSpPr>
            <a:spLocks noGrp="1"/>
          </p:cNvSpPr>
          <p:nvPr>
            <p:ph sz="quarter" idx="1"/>
          </p:nvPr>
        </p:nvSpPr>
        <p:spPr>
          <a:xfrm>
            <a:off x="238125" y="1392238"/>
            <a:ext cx="8642350" cy="1606550"/>
          </a:xfrm>
        </p:spPr>
        <p:txBody>
          <a:bodyPr vert="horz" wrap="square" lIns="91440" tIns="45720" rIns="91440" bIns="45720" anchor="t" anchorCtr="0"/>
          <a:p>
            <a:pPr marL="363855" indent="-363855" eaLnBrk="1" hangingPunct="1">
              <a:lnSpc>
                <a:spcPct val="110000"/>
              </a:lnSpc>
              <a:buClr>
                <a:schemeClr val="accent1"/>
              </a:buClr>
              <a:buSzPct val="85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自然演绎推理</a:t>
            </a:r>
            <a:r>
              <a:rPr lang="zh-CN" altLang="en-US" sz="2600" dirty="0">
                <a:latin typeface="仿宋" panose="02010609060101010101" pitchFamily="49" charset="-122"/>
                <a:ea typeface="仿宋" panose="02010609060101010101" pitchFamily="49" charset="-122"/>
              </a:rPr>
              <a:t>：</a:t>
            </a:r>
            <a:r>
              <a:rPr lang="zh-CN" altLang="en-US" sz="2600" b="1" dirty="0">
                <a:latin typeface="仿宋" panose="02010609060101010101" pitchFamily="49" charset="-122"/>
                <a:ea typeface="仿宋" panose="02010609060101010101" pitchFamily="49" charset="-122"/>
              </a:rPr>
              <a:t>从一组已知为真的事实出发，运用</a:t>
            </a:r>
            <a:r>
              <a:rPr lang="zh-CN" altLang="en-US" sz="2600" b="1" dirty="0">
                <a:solidFill>
                  <a:srgbClr val="0000FF"/>
                </a:solidFill>
                <a:latin typeface="仿宋" panose="02010609060101010101" pitchFamily="49" charset="-122"/>
                <a:ea typeface="仿宋" panose="02010609060101010101" pitchFamily="49" charset="-122"/>
              </a:rPr>
              <a:t>经典逻辑的推理规则</a:t>
            </a:r>
            <a:r>
              <a:rPr lang="zh-CN" altLang="en-US" sz="2600" b="1" dirty="0">
                <a:latin typeface="仿宋" panose="02010609060101010101" pitchFamily="49" charset="-122"/>
                <a:ea typeface="仿宋" panose="02010609060101010101" pitchFamily="49" charset="-122"/>
              </a:rPr>
              <a:t>推出结论的过程。</a:t>
            </a:r>
            <a:endParaRPr lang="zh-CN" altLang="en-US" sz="2600" b="1" dirty="0">
              <a:latin typeface="仿宋" panose="02010609060101010101" pitchFamily="49" charset="-122"/>
              <a:ea typeface="仿宋" panose="02010609060101010101" pitchFamily="49" charset="-122"/>
            </a:endParaRPr>
          </a:p>
          <a:p>
            <a:pPr marL="363855" indent="-363855" eaLnBrk="1" hangingPunct="1">
              <a:lnSpc>
                <a:spcPct val="110000"/>
              </a:lnSpc>
              <a:buClr>
                <a:schemeClr val="accent1"/>
              </a:buClr>
              <a:buSzPct val="85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推理规则</a:t>
            </a:r>
            <a:r>
              <a:rPr lang="zh-CN" altLang="en-US" sz="2600" dirty="0">
                <a:latin typeface="仿宋" panose="02010609060101010101" pitchFamily="49" charset="-122"/>
                <a:ea typeface="仿宋" panose="02010609060101010101" pitchFamily="49" charset="-122"/>
              </a:rPr>
              <a:t>：</a:t>
            </a:r>
            <a:r>
              <a:rPr lang="en-US" altLang="zh-CN" sz="2600" b="1" i="1" dirty="0">
                <a:latin typeface="仿宋" panose="02010609060101010101" pitchFamily="49" charset="-122"/>
                <a:ea typeface="仿宋" panose="02010609060101010101" pitchFamily="49" charset="-122"/>
              </a:rPr>
              <a:t>P</a:t>
            </a:r>
            <a:r>
              <a:rPr lang="zh-CN" altLang="en-US" sz="2600" b="1" dirty="0">
                <a:latin typeface="仿宋" panose="02010609060101010101" pitchFamily="49" charset="-122"/>
                <a:ea typeface="仿宋" panose="02010609060101010101" pitchFamily="49" charset="-122"/>
              </a:rPr>
              <a:t>规则、</a:t>
            </a:r>
            <a:r>
              <a:rPr lang="en-US" altLang="zh-CN" sz="2600" b="1" i="1" dirty="0">
                <a:latin typeface="仿宋" panose="02010609060101010101" pitchFamily="49" charset="-122"/>
                <a:ea typeface="仿宋" panose="02010609060101010101" pitchFamily="49" charset="-122"/>
              </a:rPr>
              <a:t>T</a:t>
            </a:r>
            <a:r>
              <a:rPr lang="zh-CN" altLang="en-US" sz="2600" b="1" dirty="0">
                <a:latin typeface="仿宋" panose="02010609060101010101" pitchFamily="49" charset="-122"/>
                <a:ea typeface="仿宋" panose="02010609060101010101" pitchFamily="49" charset="-122"/>
              </a:rPr>
              <a:t>规则、假言推理、拒取式推理</a:t>
            </a:r>
            <a:r>
              <a:rPr lang="zh-CN" altLang="en-US" dirty="0">
                <a:latin typeface="仿宋" panose="02010609060101010101" pitchFamily="49" charset="-122"/>
                <a:ea typeface="仿宋" panose="02010609060101010101" pitchFamily="49" charset="-122"/>
              </a:rPr>
              <a:t>                    </a:t>
            </a:r>
            <a:endParaRPr lang="zh-CN" altLang="en-US" dirty="0">
              <a:latin typeface="仿宋" panose="02010609060101010101" pitchFamily="49" charset="-122"/>
              <a:ea typeface="仿宋" panose="02010609060101010101" pitchFamily="49" charset="-122"/>
            </a:endParaRPr>
          </a:p>
        </p:txBody>
      </p:sp>
      <p:sp>
        <p:nvSpPr>
          <p:cNvPr id="187396"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87397" name="Rectangle 5"/>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87398" name="Rectangle 9"/>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nvGrpSpPr>
          <p:cNvPr id="187399" name="Group 21"/>
          <p:cNvGrpSpPr/>
          <p:nvPr/>
        </p:nvGrpSpPr>
        <p:grpSpPr>
          <a:xfrm>
            <a:off x="0" y="3024188"/>
            <a:ext cx="9144000" cy="1471612"/>
            <a:chOff x="0" y="1776"/>
            <a:chExt cx="5760" cy="927"/>
          </a:xfrm>
        </p:grpSpPr>
        <p:sp>
          <p:nvSpPr>
            <p:cNvPr id="187407" name="Rectangle 18"/>
            <p:cNvSpPr/>
            <p:nvPr/>
          </p:nvSpPr>
          <p:spPr>
            <a:xfrm>
              <a:off x="288" y="1776"/>
              <a:ext cx="5314" cy="927"/>
            </a:xfrm>
            <a:prstGeom prst="rect">
              <a:avLst/>
            </a:prstGeom>
            <a:gradFill rotWithShape="1">
              <a:gsLst>
                <a:gs pos="0">
                  <a:srgbClr val="CCFFCC"/>
                </a:gs>
                <a:gs pos="100000">
                  <a:schemeClr val="bg1"/>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20000"/>
                </a:lnSpc>
                <a:spcBef>
                  <a:spcPct val="0"/>
                </a:spcBef>
                <a:buClr>
                  <a:srgbClr val="0000FF"/>
                </a:buClr>
                <a:buSzPct val="50000"/>
                <a:buFont typeface="Wingdings" panose="05000000000000000000" pitchFamily="2" charset="2"/>
                <a:buNone/>
              </a:pPr>
              <a:endParaRPr lang="en-US" altLang="zh-CN" sz="2500" b="1" dirty="0">
                <a:solidFill>
                  <a:schemeClr val="accent2"/>
                </a:solidFill>
                <a:latin typeface="Times New Roman" panose="02020603050405020304" pitchFamily="18" charset="0"/>
                <a:ea typeface="宋体" panose="02010600030101010101" pitchFamily="2" charset="-122"/>
              </a:endParaRPr>
            </a:p>
            <a:p>
              <a:pPr marL="0" lvl="0" indent="0" eaLnBrk="1" hangingPunct="1">
                <a:lnSpc>
                  <a:spcPct val="110000"/>
                </a:lnSpc>
                <a:buClr>
                  <a:srgbClr val="0000FF"/>
                </a:buClr>
                <a:buSzPct val="50000"/>
                <a:buFont typeface="Wingdings" panose="05000000000000000000" pitchFamily="2" charset="2"/>
                <a:buChar char="n"/>
              </a:pPr>
              <a:r>
                <a:rPr lang="en-US" altLang="zh-CN" sz="2500" b="1" dirty="0">
                  <a:solidFill>
                    <a:schemeClr val="accent2"/>
                  </a:solidFill>
                  <a:latin typeface="Times New Roman" panose="02020603050405020304" pitchFamily="18" charset="0"/>
                  <a:ea typeface="宋体" panose="02010600030101010101" pitchFamily="2" charset="-122"/>
                </a:rPr>
                <a:t> </a:t>
              </a:r>
              <a:r>
                <a:rPr lang="zh-CN" altLang="en-US" sz="2500" b="1" dirty="0">
                  <a:solidFill>
                    <a:schemeClr val="accent2"/>
                  </a:solidFill>
                  <a:latin typeface="Times New Roman" panose="02020603050405020304" pitchFamily="18" charset="0"/>
                  <a:ea typeface="宋体" panose="02010600030101010101" pitchFamily="2" charset="-122"/>
                </a:rPr>
                <a:t>假言推理</a:t>
              </a:r>
              <a:r>
                <a:rPr lang="zh-CN" altLang="en-US" sz="2500" b="1" dirty="0">
                  <a:latin typeface="Times New Roman" panose="02020603050405020304" pitchFamily="18" charset="0"/>
                  <a:ea typeface="宋体" panose="02010600030101010101" pitchFamily="2" charset="-122"/>
                </a:rPr>
                <a:t>：  </a:t>
              </a:r>
              <a:r>
                <a:rPr lang="en-US" altLang="zh-CN" sz="2500" b="1" i="1" dirty="0">
                  <a:solidFill>
                    <a:schemeClr val="folHlink"/>
                  </a:solidFill>
                  <a:latin typeface="Times New Roman" panose="02020603050405020304" pitchFamily="18" charset="0"/>
                  <a:ea typeface="宋体" panose="02010600030101010101" pitchFamily="2" charset="-122"/>
                </a:rPr>
                <a:t>P</a:t>
              </a:r>
              <a:r>
                <a:rPr lang="en-US" altLang="zh-CN" sz="2500" b="1" dirty="0">
                  <a:latin typeface="Times New Roman" panose="02020603050405020304" pitchFamily="18" charset="0"/>
                  <a:ea typeface="宋体" panose="02010600030101010101" pitchFamily="2" charset="-122"/>
                </a:rPr>
                <a:t>,   </a:t>
              </a:r>
              <a:r>
                <a:rPr lang="en-US" altLang="zh-CN" sz="2500" b="1" i="1" dirty="0">
                  <a:solidFill>
                    <a:schemeClr val="folHlink"/>
                  </a:solidFill>
                  <a:latin typeface="Times New Roman" panose="02020603050405020304" pitchFamily="18" charset="0"/>
                  <a:ea typeface="宋体" panose="02010600030101010101" pitchFamily="2" charset="-122"/>
                </a:rPr>
                <a:t>P</a:t>
              </a:r>
              <a:r>
                <a:rPr lang="en-US" altLang="zh-CN" sz="2500" b="1" dirty="0">
                  <a:solidFill>
                    <a:schemeClr val="folHlink"/>
                  </a:solidFill>
                  <a:latin typeface="Times New Roman" panose="02020603050405020304" pitchFamily="18" charset="0"/>
                  <a:ea typeface="宋体" panose="02010600030101010101" pitchFamily="2" charset="-122"/>
                </a:rPr>
                <a:t>→</a:t>
              </a:r>
              <a:r>
                <a:rPr lang="en-US" altLang="zh-CN" sz="2500" b="1" i="1" dirty="0">
                  <a:solidFill>
                    <a:schemeClr val="folHlink"/>
                  </a:solidFill>
                  <a:latin typeface="Times New Roman" panose="02020603050405020304" pitchFamily="18" charset="0"/>
                  <a:ea typeface="宋体" panose="02010600030101010101" pitchFamily="2" charset="-122"/>
                </a:rPr>
                <a:t>Q</a:t>
              </a:r>
              <a:r>
                <a:rPr lang="en-US" altLang="zh-CN" sz="2500" b="1" dirty="0">
                  <a:latin typeface="Times New Roman" panose="02020603050405020304" pitchFamily="18" charset="0"/>
                  <a:ea typeface="宋体" panose="02010600030101010101" pitchFamily="2" charset="-122"/>
                </a:rPr>
                <a:t>         </a:t>
              </a:r>
              <a:r>
                <a:rPr lang="en-US" altLang="zh-CN" sz="2500" b="1" i="1" dirty="0">
                  <a:solidFill>
                    <a:schemeClr val="folHlink"/>
                  </a:solidFill>
                  <a:latin typeface="Times New Roman" panose="02020603050405020304" pitchFamily="18" charset="0"/>
                  <a:ea typeface="宋体" panose="02010600030101010101" pitchFamily="2" charset="-122"/>
                </a:rPr>
                <a:t>Q</a:t>
              </a:r>
              <a:r>
                <a:rPr lang="en-US" altLang="zh-CN" sz="2500" b="1" dirty="0">
                  <a:latin typeface="Times New Roman" panose="02020603050405020304" pitchFamily="18" charset="0"/>
                  <a:ea typeface="宋体" panose="02010600030101010101" pitchFamily="2" charset="-122"/>
                </a:rPr>
                <a:t> </a:t>
              </a:r>
              <a:endParaRPr lang="en-US" altLang="zh-CN" sz="2500" b="1" dirty="0">
                <a:latin typeface="Times New Roman" panose="02020603050405020304" pitchFamily="18" charset="0"/>
                <a:ea typeface="宋体" panose="02010600030101010101" pitchFamily="2" charset="-122"/>
              </a:endParaRPr>
            </a:p>
            <a:p>
              <a:pPr marL="0" lvl="0" indent="0" eaLnBrk="1" hangingPunct="1">
                <a:lnSpc>
                  <a:spcPct val="110000"/>
                </a:lnSpc>
                <a:spcBef>
                  <a:spcPct val="70000"/>
                </a:spcBef>
                <a:buClr>
                  <a:srgbClr val="0000FF"/>
                </a:buClr>
                <a:buSzPct val="50000"/>
                <a:buFont typeface="Wingdings" panose="05000000000000000000" pitchFamily="2" charset="2"/>
                <a:buChar char="n"/>
              </a:pPr>
              <a:r>
                <a:rPr lang="en-US" altLang="zh-CN" sz="2400" b="1" dirty="0">
                  <a:latin typeface="Times New Roman" panose="02020603050405020304" pitchFamily="18" charset="0"/>
                  <a:ea typeface="宋体" panose="02010600030101010101" pitchFamily="2" charset="-122"/>
                </a:rPr>
                <a:t> “</a:t>
              </a:r>
              <a:r>
                <a:rPr lang="zh-CN" altLang="en-US" sz="2400" b="1" dirty="0">
                  <a:solidFill>
                    <a:schemeClr val="folHlink"/>
                  </a:solidFill>
                  <a:latin typeface="Times New Roman" panose="02020603050405020304" pitchFamily="18" charset="0"/>
                  <a:ea typeface="宋体" panose="02010600030101010101" pitchFamily="2" charset="-122"/>
                </a:rPr>
                <a:t>如果</a:t>
              </a:r>
              <a:r>
                <a:rPr lang="en-US" altLang="zh-CN" sz="2500" b="1" i="1" dirty="0">
                  <a:solidFill>
                    <a:schemeClr val="folHlink"/>
                  </a:solidFill>
                  <a:latin typeface="Times New Roman" panose="02020603050405020304" pitchFamily="18" charset="0"/>
                  <a:ea typeface="宋体" panose="02010600030101010101" pitchFamily="2" charset="-122"/>
                </a:rPr>
                <a:t>x</a:t>
              </a:r>
              <a:r>
                <a:rPr lang="zh-CN" altLang="en-US" sz="2400" b="1" dirty="0">
                  <a:solidFill>
                    <a:schemeClr val="folHlink"/>
                  </a:solidFill>
                  <a:latin typeface="Times New Roman" panose="02020603050405020304" pitchFamily="18" charset="0"/>
                  <a:ea typeface="宋体" panose="02010600030101010101" pitchFamily="2" charset="-122"/>
                </a:rPr>
                <a:t>是金属，则</a:t>
              </a:r>
              <a:r>
                <a:rPr lang="en-US" altLang="zh-CN" sz="2500" b="1" i="1" dirty="0">
                  <a:solidFill>
                    <a:schemeClr val="folHlink"/>
                  </a:solidFill>
                  <a:latin typeface="Times New Roman" panose="02020603050405020304" pitchFamily="18" charset="0"/>
                  <a:ea typeface="宋体" panose="02010600030101010101" pitchFamily="2" charset="-122"/>
                </a:rPr>
                <a:t>x</a:t>
              </a:r>
              <a:r>
                <a:rPr lang="zh-CN" altLang="en-US" sz="2400" b="1" dirty="0">
                  <a:solidFill>
                    <a:schemeClr val="folHlink"/>
                  </a:solidFill>
                  <a:latin typeface="Times New Roman" panose="02020603050405020304" pitchFamily="18" charset="0"/>
                  <a:ea typeface="宋体" panose="02010600030101010101" pitchFamily="2" charset="-122"/>
                </a:rPr>
                <a:t>能导电</a:t>
              </a: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a:t>
              </a:r>
              <a:r>
                <a:rPr lang="zh-CN" altLang="en-US" sz="2400" b="1" dirty="0">
                  <a:solidFill>
                    <a:schemeClr val="folHlink"/>
                  </a:solidFill>
                  <a:latin typeface="Times New Roman" panose="02020603050405020304" pitchFamily="18" charset="0"/>
                  <a:ea typeface="宋体" panose="02010600030101010101" pitchFamily="2" charset="-122"/>
                </a:rPr>
                <a:t>铜是金属</a:t>
              </a:r>
              <a:r>
                <a:rPr lang="zh-CN" altLang="en-US" sz="2400" b="1" dirty="0">
                  <a:latin typeface="Times New Roman" panose="02020603050405020304" pitchFamily="18" charset="0"/>
                  <a:ea typeface="宋体" panose="02010600030101010101" pitchFamily="2" charset="-122"/>
                </a:rPr>
                <a:t>” 推出 “</a:t>
              </a:r>
              <a:r>
                <a:rPr lang="zh-CN" altLang="en-US" sz="2400" b="1" dirty="0">
                  <a:solidFill>
                    <a:srgbClr val="660066"/>
                  </a:solidFill>
                  <a:latin typeface="Times New Roman" panose="02020603050405020304" pitchFamily="18" charset="0"/>
                  <a:ea typeface="宋体" panose="02010600030101010101" pitchFamily="2" charset="-122"/>
                </a:rPr>
                <a:t>铜能导电</a:t>
              </a:r>
              <a:r>
                <a:rPr lang="zh-CN" altLang="en-US" sz="2400" b="1"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a:p>
              <a:pPr marL="0" lvl="0" indent="0" eaLnBrk="1" hangingPunct="1">
                <a:lnSpc>
                  <a:spcPct val="30000"/>
                </a:lnSpc>
                <a:spcBef>
                  <a:spcPct val="0"/>
                </a:spcBef>
                <a:buClr>
                  <a:srgbClr val="0000FF"/>
                </a:buClr>
                <a:buSzPct val="50000"/>
                <a:buFont typeface="Wingdings" panose="05000000000000000000" pitchFamily="2" charset="2"/>
                <a:buNone/>
              </a:pPr>
              <a:r>
                <a:rPr lang="zh-CN" altLang="en-US" sz="2400" b="1" dirty="0">
                  <a:latin typeface="Times New Roman" panose="02020603050405020304" pitchFamily="18" charset="0"/>
                  <a:ea typeface="宋体" panose="02010600030101010101" pitchFamily="2" charset="-122"/>
                </a:rPr>
                <a:t>                    </a:t>
              </a:r>
              <a:endParaRPr lang="zh-CN" altLang="en-US" sz="2400" b="1" dirty="0">
                <a:solidFill>
                  <a:srgbClr val="0000FF"/>
                </a:solidFill>
                <a:latin typeface="Times New Roman" panose="02020603050405020304" pitchFamily="18" charset="0"/>
                <a:ea typeface="宋体" panose="02010600030101010101" pitchFamily="2" charset="-122"/>
              </a:endParaRPr>
            </a:p>
          </p:txBody>
        </p:sp>
        <p:graphicFrame>
          <p:nvGraphicFramePr>
            <p:cNvPr id="187408" name="Object 8"/>
            <p:cNvGraphicFramePr/>
            <p:nvPr/>
          </p:nvGraphicFramePr>
          <p:xfrm>
            <a:off x="2544" y="1968"/>
            <a:ext cx="240" cy="192"/>
          </p:xfrm>
          <a:graphic>
            <a:graphicData uri="http://schemas.openxmlformats.org/presentationml/2006/ole">
              <mc:AlternateContent xmlns:mc="http://schemas.openxmlformats.org/markup-compatibility/2006">
                <mc:Choice xmlns:v="urn:schemas-microsoft-com:vml" Requires="v">
                  <p:oleObj spid="_x0000_s3080" name="" r:id="rId1" imgW="190500" imgH="152400" progId="Equation.3">
                    <p:embed/>
                  </p:oleObj>
                </mc:Choice>
                <mc:Fallback>
                  <p:oleObj name="" r:id="rId1" imgW="190500" imgH="152400" progId="Equation.3">
                    <p:embed/>
                    <p:pic>
                      <p:nvPicPr>
                        <p:cNvPr id="0" name="图片 3079"/>
                        <p:cNvPicPr/>
                        <p:nvPr/>
                      </p:nvPicPr>
                      <p:blipFill>
                        <a:blip r:embed="rId2"/>
                        <a:stretch>
                          <a:fillRect/>
                        </a:stretch>
                      </p:blipFill>
                      <p:spPr>
                        <a:xfrm>
                          <a:off x="2544" y="1968"/>
                          <a:ext cx="240" cy="192"/>
                        </a:xfrm>
                        <a:prstGeom prst="rect">
                          <a:avLst/>
                        </a:prstGeom>
                        <a:noFill/>
                        <a:ln w="38100">
                          <a:noFill/>
                          <a:miter/>
                        </a:ln>
                      </p:spPr>
                    </p:pic>
                  </p:oleObj>
                </mc:Fallback>
              </mc:AlternateContent>
            </a:graphicData>
          </a:graphic>
        </p:graphicFrame>
        <p:sp>
          <p:nvSpPr>
            <p:cNvPr id="187409" name="Rectangle 11"/>
            <p:cNvSpPr/>
            <p:nvPr/>
          </p:nvSpPr>
          <p:spPr>
            <a:xfrm>
              <a:off x="0" y="2127"/>
              <a:ext cx="576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grpSp>
        <p:nvGrpSpPr>
          <p:cNvPr id="3" name="Group 20"/>
          <p:cNvGrpSpPr/>
          <p:nvPr/>
        </p:nvGrpSpPr>
        <p:grpSpPr>
          <a:xfrm>
            <a:off x="457200" y="4651375"/>
            <a:ext cx="8229600" cy="1444625"/>
            <a:chOff x="288" y="2930"/>
            <a:chExt cx="5184" cy="910"/>
          </a:xfrm>
        </p:grpSpPr>
        <p:sp>
          <p:nvSpPr>
            <p:cNvPr id="187405" name="Rectangle 17"/>
            <p:cNvSpPr/>
            <p:nvPr/>
          </p:nvSpPr>
          <p:spPr>
            <a:xfrm>
              <a:off x="288" y="2930"/>
              <a:ext cx="5184" cy="910"/>
            </a:xfrm>
            <a:prstGeom prst="rect">
              <a:avLst/>
            </a:prstGeom>
            <a:gradFill rotWithShape="1">
              <a:gsLst>
                <a:gs pos="0">
                  <a:srgbClr val="FFFF99"/>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30000"/>
                </a:lnSpc>
                <a:spcBef>
                  <a:spcPct val="0"/>
                </a:spcBef>
                <a:buClr>
                  <a:srgbClr val="0000FF"/>
                </a:buClr>
                <a:buSzPct val="50000"/>
                <a:buFont typeface="Wingdings" panose="05000000000000000000" pitchFamily="2" charset="2"/>
                <a:buNone/>
              </a:pPr>
              <a:r>
                <a:rPr lang="en-US" altLang="zh-CN" sz="2500" b="1" dirty="0">
                  <a:solidFill>
                    <a:schemeClr val="accent2"/>
                  </a:solidFill>
                  <a:latin typeface="Times New Roman" panose="02020603050405020304" pitchFamily="18" charset="0"/>
                  <a:ea typeface="宋体" panose="02010600030101010101" pitchFamily="2" charset="-122"/>
                </a:rPr>
                <a:t> </a:t>
              </a:r>
              <a:endParaRPr lang="en-US" altLang="zh-CN" sz="2500" b="1" dirty="0">
                <a:solidFill>
                  <a:schemeClr val="accent2"/>
                </a:solidFill>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Clr>
                  <a:srgbClr val="0000FF"/>
                </a:buClr>
                <a:buSzPct val="50000"/>
                <a:buFont typeface="Wingdings" panose="05000000000000000000" pitchFamily="2" charset="2"/>
                <a:buChar char="n"/>
              </a:pPr>
              <a:r>
                <a:rPr lang="en-US" altLang="zh-CN" sz="2500" b="1" dirty="0">
                  <a:solidFill>
                    <a:schemeClr val="accent2"/>
                  </a:solidFill>
                  <a:latin typeface="Times New Roman" panose="02020603050405020304" pitchFamily="18" charset="0"/>
                  <a:ea typeface="宋体" panose="02010600030101010101" pitchFamily="2" charset="-122"/>
                </a:rPr>
                <a:t> </a:t>
              </a:r>
              <a:r>
                <a:rPr lang="zh-CN" altLang="en-US" sz="2500" b="1" dirty="0">
                  <a:solidFill>
                    <a:schemeClr val="accent2"/>
                  </a:solidFill>
                  <a:latin typeface="Times New Roman" panose="02020603050405020304" pitchFamily="18" charset="0"/>
                  <a:ea typeface="宋体" panose="02010600030101010101" pitchFamily="2" charset="-122"/>
                </a:rPr>
                <a:t>拒取式推理</a:t>
              </a:r>
              <a:r>
                <a:rPr lang="zh-CN" altLang="en-US" sz="2500" b="1" dirty="0">
                  <a:latin typeface="Times New Roman" panose="02020603050405020304" pitchFamily="18" charset="0"/>
                  <a:ea typeface="宋体" panose="02010600030101010101" pitchFamily="2" charset="-122"/>
                </a:rPr>
                <a:t>： </a:t>
              </a:r>
              <a:r>
                <a:rPr lang="en-US" altLang="zh-CN" sz="2500" b="1" i="1" dirty="0">
                  <a:solidFill>
                    <a:schemeClr val="folHlink"/>
                  </a:solidFill>
                  <a:latin typeface="Times New Roman" panose="02020603050405020304" pitchFamily="18" charset="0"/>
                  <a:ea typeface="宋体" panose="02010600030101010101" pitchFamily="2" charset="-122"/>
                </a:rPr>
                <a:t>P</a:t>
              </a:r>
              <a:r>
                <a:rPr lang="en-US" altLang="zh-CN" sz="2500" b="1" dirty="0">
                  <a:solidFill>
                    <a:schemeClr val="folHlink"/>
                  </a:solidFill>
                  <a:latin typeface="Times New Roman" panose="02020603050405020304" pitchFamily="18" charset="0"/>
                  <a:ea typeface="宋体" panose="02010600030101010101" pitchFamily="2" charset="-122"/>
                </a:rPr>
                <a:t>→</a:t>
              </a:r>
              <a:r>
                <a:rPr lang="en-US" altLang="zh-CN" sz="2500" b="1" i="1" dirty="0">
                  <a:solidFill>
                    <a:schemeClr val="folHlink"/>
                  </a:solidFill>
                  <a:latin typeface="Times New Roman" panose="02020603050405020304" pitchFamily="18" charset="0"/>
                  <a:ea typeface="宋体" panose="02010600030101010101" pitchFamily="2" charset="-122"/>
                </a:rPr>
                <a:t>Q</a:t>
              </a:r>
              <a:r>
                <a:rPr lang="en-US" altLang="zh-CN" sz="2500" b="1" dirty="0">
                  <a:latin typeface="Times New Roman" panose="02020603050405020304" pitchFamily="18" charset="0"/>
                  <a:ea typeface="宋体" panose="02010600030101010101" pitchFamily="2" charset="-122"/>
                </a:rPr>
                <a:t>,  </a:t>
              </a:r>
              <a:r>
                <a:rPr lang="en-US" altLang="zh-CN" sz="1800" b="1" dirty="0">
                  <a:solidFill>
                    <a:schemeClr val="folHlink"/>
                  </a:solidFill>
                  <a:latin typeface="Times New Roman" panose="02020603050405020304" pitchFamily="18" charset="0"/>
                  <a:ea typeface="宋体" panose="02010600030101010101" pitchFamily="2" charset="-122"/>
                </a:rPr>
                <a:t>﹁</a:t>
              </a:r>
              <a:r>
                <a:rPr lang="en-US" altLang="zh-CN" sz="2500" b="1" i="1" dirty="0">
                  <a:solidFill>
                    <a:schemeClr val="folHlink"/>
                  </a:solidFill>
                  <a:latin typeface="Times New Roman" panose="02020603050405020304" pitchFamily="18" charset="0"/>
                  <a:ea typeface="宋体" panose="02010600030101010101" pitchFamily="2" charset="-122"/>
                </a:rPr>
                <a:t>Q</a:t>
              </a:r>
              <a:r>
                <a:rPr lang="en-US" altLang="zh-CN" sz="2500" b="1" dirty="0">
                  <a:latin typeface="Times New Roman" panose="02020603050405020304" pitchFamily="18" charset="0"/>
                  <a:ea typeface="宋体" panose="02010600030101010101" pitchFamily="2" charset="-122"/>
                </a:rPr>
                <a:t>          </a:t>
              </a:r>
              <a:r>
                <a:rPr lang="en-US" altLang="zh-CN" sz="1800" b="1" dirty="0">
                  <a:solidFill>
                    <a:srgbClr val="660066"/>
                  </a:solidFill>
                  <a:latin typeface="Times New Roman" panose="02020603050405020304" pitchFamily="18" charset="0"/>
                  <a:ea typeface="宋体" panose="02010600030101010101" pitchFamily="2" charset="-122"/>
                </a:rPr>
                <a:t>﹁</a:t>
              </a:r>
              <a:r>
                <a:rPr lang="en-US" altLang="zh-CN" sz="2500" b="1" i="1" dirty="0">
                  <a:solidFill>
                    <a:schemeClr val="folHlink"/>
                  </a:solidFill>
                  <a:latin typeface="Times New Roman" panose="02020603050405020304" pitchFamily="18" charset="0"/>
                  <a:ea typeface="宋体" panose="02010600030101010101" pitchFamily="2" charset="-122"/>
                </a:rPr>
                <a:t>P</a:t>
              </a:r>
              <a:endParaRPr lang="en-US" altLang="zh-CN" sz="2500" b="1" i="1" dirty="0">
                <a:solidFill>
                  <a:schemeClr val="folHlink"/>
                </a:solidFill>
                <a:latin typeface="Times New Roman" panose="02020603050405020304" pitchFamily="18" charset="0"/>
                <a:ea typeface="宋体" panose="02010600030101010101" pitchFamily="2" charset="-122"/>
              </a:endParaRPr>
            </a:p>
            <a:p>
              <a:pPr marL="0" lvl="0" indent="0" eaLnBrk="1" hangingPunct="1">
                <a:lnSpc>
                  <a:spcPct val="150000"/>
                </a:lnSpc>
                <a:spcBef>
                  <a:spcPct val="30000"/>
                </a:spcBef>
                <a:buClr>
                  <a:srgbClr val="0000FF"/>
                </a:buClr>
                <a:buSzPct val="50000"/>
                <a:buFont typeface="Wingdings" panose="05000000000000000000" pitchFamily="2" charset="2"/>
                <a:buChar char="n"/>
              </a:pPr>
              <a:r>
                <a:rPr lang="en-US" altLang="zh-CN" sz="2400" b="1" dirty="0">
                  <a:latin typeface="Times New Roman" panose="02020603050405020304" pitchFamily="18" charset="0"/>
                  <a:ea typeface="宋体" panose="02010600030101010101" pitchFamily="2" charset="-122"/>
                </a:rPr>
                <a:t> “</a:t>
              </a:r>
              <a:r>
                <a:rPr lang="zh-CN" altLang="en-US" sz="2400" b="1" dirty="0">
                  <a:solidFill>
                    <a:schemeClr val="folHlink"/>
                  </a:solidFill>
                  <a:latin typeface="Times New Roman" panose="02020603050405020304" pitchFamily="18" charset="0"/>
                  <a:ea typeface="宋体" panose="02010600030101010101" pitchFamily="2" charset="-122"/>
                </a:rPr>
                <a:t>如果下雨，则地下就湿</a:t>
              </a: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a:t>
              </a:r>
              <a:r>
                <a:rPr lang="zh-CN" altLang="en-US" sz="2400" b="1" dirty="0">
                  <a:solidFill>
                    <a:schemeClr val="folHlink"/>
                  </a:solidFill>
                  <a:latin typeface="Times New Roman" panose="02020603050405020304" pitchFamily="18" charset="0"/>
                  <a:ea typeface="宋体" panose="02010600030101010101" pitchFamily="2" charset="-122"/>
                </a:rPr>
                <a:t>地上不湿</a:t>
              </a:r>
              <a:r>
                <a:rPr lang="zh-CN" altLang="en-US" sz="2400" b="1" dirty="0">
                  <a:latin typeface="Times New Roman" panose="02020603050405020304" pitchFamily="18" charset="0"/>
                  <a:ea typeface="宋体" panose="02010600030101010101" pitchFamily="2" charset="-122"/>
                </a:rPr>
                <a:t>” 推出 “</a:t>
              </a:r>
              <a:r>
                <a:rPr lang="zh-CN" altLang="en-US" sz="2400" b="1" dirty="0">
                  <a:solidFill>
                    <a:srgbClr val="660066"/>
                  </a:solidFill>
                  <a:latin typeface="Times New Roman" panose="02020603050405020304" pitchFamily="18" charset="0"/>
                  <a:ea typeface="宋体" panose="02010600030101010101" pitchFamily="2" charset="-122"/>
                </a:rPr>
                <a:t>没有下雨</a:t>
              </a:r>
              <a:r>
                <a:rPr lang="zh-CN" altLang="en-US" sz="2400" b="1"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p:txBody>
        </p:sp>
        <p:graphicFrame>
          <p:nvGraphicFramePr>
            <p:cNvPr id="187406" name="Object 14"/>
            <p:cNvGraphicFramePr/>
            <p:nvPr/>
          </p:nvGraphicFramePr>
          <p:xfrm>
            <a:off x="2784" y="3168"/>
            <a:ext cx="240" cy="192"/>
          </p:xfrm>
          <a:graphic>
            <a:graphicData uri="http://schemas.openxmlformats.org/presentationml/2006/ole">
              <mc:AlternateContent xmlns:mc="http://schemas.openxmlformats.org/markup-compatibility/2006">
                <mc:Choice xmlns:v="urn:schemas-microsoft-com:vml" Requires="v">
                  <p:oleObj spid="_x0000_s3081" name="" r:id="rId3" imgW="190500" imgH="152400" progId="Equation.3">
                    <p:embed/>
                  </p:oleObj>
                </mc:Choice>
                <mc:Fallback>
                  <p:oleObj name="" r:id="rId3" imgW="190500" imgH="152400" progId="Equation.3">
                    <p:embed/>
                    <p:pic>
                      <p:nvPicPr>
                        <p:cNvPr id="0" name="图片 3080"/>
                        <p:cNvPicPr/>
                        <p:nvPr/>
                      </p:nvPicPr>
                      <p:blipFill>
                        <a:blip r:embed="rId2"/>
                        <a:stretch>
                          <a:fillRect/>
                        </a:stretch>
                      </p:blipFill>
                      <p:spPr>
                        <a:xfrm>
                          <a:off x="2784" y="3168"/>
                          <a:ext cx="240" cy="192"/>
                        </a:xfrm>
                        <a:prstGeom prst="rect">
                          <a:avLst/>
                        </a:prstGeom>
                        <a:noFill/>
                        <a:ln w="38100">
                          <a:noFill/>
                          <a:miter/>
                        </a:ln>
                      </p:spPr>
                    </p:pic>
                  </p:oleObj>
                </mc:Fallback>
              </mc:AlternateContent>
            </a:graphicData>
          </a:graphic>
        </p:graphicFrame>
      </p:grpSp>
      <p:sp>
        <p:nvSpPr>
          <p:cNvPr id="21526" name="Line 22"/>
          <p:cNvSpPr/>
          <p:nvPr/>
        </p:nvSpPr>
        <p:spPr>
          <a:xfrm flipV="1">
            <a:off x="2819400" y="3557588"/>
            <a:ext cx="609600" cy="381000"/>
          </a:xfrm>
          <a:prstGeom prst="line">
            <a:avLst/>
          </a:prstGeom>
          <a:ln w="38100" cap="flat" cmpd="sng">
            <a:solidFill>
              <a:schemeClr val="accent2"/>
            </a:solidFill>
            <a:prstDash val="solid"/>
            <a:headEnd type="triangle" w="med" len="med"/>
            <a:tailEnd type="triangle" w="med" len="med"/>
          </a:ln>
        </p:spPr>
      </p:sp>
      <p:sp>
        <p:nvSpPr>
          <p:cNvPr id="21527" name="Line 23"/>
          <p:cNvSpPr/>
          <p:nvPr/>
        </p:nvSpPr>
        <p:spPr>
          <a:xfrm flipV="1">
            <a:off x="2286000" y="5257800"/>
            <a:ext cx="838200" cy="457200"/>
          </a:xfrm>
          <a:prstGeom prst="line">
            <a:avLst/>
          </a:prstGeom>
          <a:ln w="38100" cap="flat" cmpd="sng">
            <a:solidFill>
              <a:schemeClr val="accent2"/>
            </a:solidFill>
            <a:prstDash val="solid"/>
            <a:headEnd type="triangle" w="med" len="med"/>
            <a:tailEnd type="triangle" w="med" len="med"/>
          </a:ln>
        </p:spPr>
      </p:sp>
      <p:sp>
        <p:nvSpPr>
          <p:cNvPr id="21528" name="Line 24"/>
          <p:cNvSpPr/>
          <p:nvPr/>
        </p:nvSpPr>
        <p:spPr>
          <a:xfrm rot="-7849286" flipV="1">
            <a:off x="5008563" y="2703513"/>
            <a:ext cx="2073275" cy="1595437"/>
          </a:xfrm>
          <a:prstGeom prst="line">
            <a:avLst/>
          </a:prstGeom>
          <a:ln w="38100" cap="flat" cmpd="sng">
            <a:solidFill>
              <a:schemeClr val="accent2"/>
            </a:solidFill>
            <a:prstDash val="solid"/>
            <a:headEnd type="triangle" w="med" len="med"/>
            <a:tailEnd type="triangle" w="med" len="med"/>
          </a:ln>
        </p:spPr>
      </p:sp>
      <p:sp>
        <p:nvSpPr>
          <p:cNvPr id="21530" name="Line 26"/>
          <p:cNvSpPr/>
          <p:nvPr/>
        </p:nvSpPr>
        <p:spPr>
          <a:xfrm rot="-7849286" flipV="1">
            <a:off x="5486400" y="4699000"/>
            <a:ext cx="1855788" cy="1546225"/>
          </a:xfrm>
          <a:prstGeom prst="line">
            <a:avLst/>
          </a:prstGeom>
          <a:ln w="38100" cap="flat" cmpd="sng">
            <a:solidFill>
              <a:schemeClr val="accent2"/>
            </a:solidFill>
            <a:prstDash val="solid"/>
            <a:headEnd type="triangle" w="med" len="med"/>
            <a:tailEnd type="triangle" w="med" len="med"/>
          </a:ln>
        </p:spPr>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1526"/>
                                        </p:tgtEl>
                                        <p:attrNameLst>
                                          <p:attrName>style.visibility</p:attrName>
                                        </p:attrNameLst>
                                      </p:cBhvr>
                                      <p:to>
                                        <p:strVal val="visible"/>
                                      </p:to>
                                    </p:set>
                                    <p:anim calcmode="lin" valueType="num">
                                      <p:cBhvr>
                                        <p:cTn id="7" dur="1000" fill="hold"/>
                                        <p:tgtEl>
                                          <p:spTgt spid="21526"/>
                                        </p:tgtEl>
                                        <p:attrNameLst>
                                          <p:attrName>ppt_w</p:attrName>
                                        </p:attrNameLst>
                                      </p:cBhvr>
                                      <p:tavLst>
                                        <p:tav tm="0">
                                          <p:val>
                                            <p:strVal val="#ppt_w*0.70"/>
                                          </p:val>
                                        </p:tav>
                                        <p:tav tm="100000">
                                          <p:val>
                                            <p:strVal val="#ppt_w"/>
                                          </p:val>
                                        </p:tav>
                                      </p:tavLst>
                                    </p:anim>
                                    <p:anim calcmode="lin" valueType="num">
                                      <p:cBhvr>
                                        <p:cTn id="8" dur="1000" fill="hold"/>
                                        <p:tgtEl>
                                          <p:spTgt spid="21526"/>
                                        </p:tgtEl>
                                        <p:attrNameLst>
                                          <p:attrName>ppt_h</p:attrName>
                                        </p:attrNameLst>
                                      </p:cBhvr>
                                      <p:tavLst>
                                        <p:tav tm="0">
                                          <p:val>
                                            <p:strVal val="#ppt_h"/>
                                          </p:val>
                                        </p:tav>
                                        <p:tav tm="100000">
                                          <p:val>
                                            <p:strVal val="#ppt_h"/>
                                          </p:val>
                                        </p:tav>
                                      </p:tavLst>
                                    </p:anim>
                                    <p:animEffect transition="in" filter="fade">
                                      <p:cBhvr>
                                        <p:cTn id="9" dur="1000"/>
                                        <p:tgtEl>
                                          <p:spTgt spid="21526"/>
                                        </p:tgtEl>
                                      </p:cBhvr>
                                    </p:animEffect>
                                  </p:childTnLst>
                                  <p:subTnLst>
                                    <p:set>
                                      <p:cBhvr override="childStyle">
                                        <p:cTn dur="1" fill="hold" display="0" masterRel="nextClick" afterEffect="1"/>
                                        <p:tgtEl>
                                          <p:spTgt spid="2152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1528"/>
                                        </p:tgtEl>
                                        <p:attrNameLst>
                                          <p:attrName>style.visibility</p:attrName>
                                        </p:attrNameLst>
                                      </p:cBhvr>
                                      <p:to>
                                        <p:strVal val="visible"/>
                                      </p:to>
                                    </p:set>
                                    <p:anim calcmode="lin" valueType="num">
                                      <p:cBhvr>
                                        <p:cTn id="14" dur="1000" fill="hold"/>
                                        <p:tgtEl>
                                          <p:spTgt spid="21528"/>
                                        </p:tgtEl>
                                        <p:attrNameLst>
                                          <p:attrName>ppt_w</p:attrName>
                                        </p:attrNameLst>
                                      </p:cBhvr>
                                      <p:tavLst>
                                        <p:tav tm="0">
                                          <p:val>
                                            <p:strVal val="#ppt_w*0.70"/>
                                          </p:val>
                                        </p:tav>
                                        <p:tav tm="100000">
                                          <p:val>
                                            <p:strVal val="#ppt_w"/>
                                          </p:val>
                                        </p:tav>
                                      </p:tavLst>
                                    </p:anim>
                                    <p:anim calcmode="lin" valueType="num">
                                      <p:cBhvr>
                                        <p:cTn id="15" dur="1000" fill="hold"/>
                                        <p:tgtEl>
                                          <p:spTgt spid="21528"/>
                                        </p:tgtEl>
                                        <p:attrNameLst>
                                          <p:attrName>ppt_h</p:attrName>
                                        </p:attrNameLst>
                                      </p:cBhvr>
                                      <p:tavLst>
                                        <p:tav tm="0">
                                          <p:val>
                                            <p:strVal val="#ppt_h"/>
                                          </p:val>
                                        </p:tav>
                                        <p:tav tm="100000">
                                          <p:val>
                                            <p:strVal val="#ppt_h"/>
                                          </p:val>
                                        </p:tav>
                                      </p:tavLst>
                                    </p:anim>
                                    <p:animEffect transition="in" filter="fade">
                                      <p:cBhvr>
                                        <p:cTn id="16" dur="1000"/>
                                        <p:tgtEl>
                                          <p:spTgt spid="21528"/>
                                        </p:tgtEl>
                                      </p:cBhvr>
                                    </p:animEffect>
                                  </p:childTnLst>
                                  <p:subTnLst>
                                    <p:set>
                                      <p:cBhvr override="childStyle">
                                        <p:cTn dur="1" fill="hold" display="0" masterRel="nextClick" afterEffect="1"/>
                                        <p:tgtEl>
                                          <p:spTgt spid="2152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0.70"/>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21527"/>
                                        </p:tgtEl>
                                        <p:attrNameLst>
                                          <p:attrName>style.visibility</p:attrName>
                                        </p:attrNameLst>
                                      </p:cBhvr>
                                      <p:to>
                                        <p:strVal val="visible"/>
                                      </p:to>
                                    </p:set>
                                    <p:anim calcmode="lin" valueType="num">
                                      <p:cBhvr>
                                        <p:cTn id="28" dur="1000" fill="hold"/>
                                        <p:tgtEl>
                                          <p:spTgt spid="21527"/>
                                        </p:tgtEl>
                                        <p:attrNameLst>
                                          <p:attrName>ppt_w</p:attrName>
                                        </p:attrNameLst>
                                      </p:cBhvr>
                                      <p:tavLst>
                                        <p:tav tm="0">
                                          <p:val>
                                            <p:strVal val="#ppt_w*0.70"/>
                                          </p:val>
                                        </p:tav>
                                        <p:tav tm="100000">
                                          <p:val>
                                            <p:strVal val="#ppt_w"/>
                                          </p:val>
                                        </p:tav>
                                      </p:tavLst>
                                    </p:anim>
                                    <p:anim calcmode="lin" valueType="num">
                                      <p:cBhvr>
                                        <p:cTn id="29" dur="1000" fill="hold"/>
                                        <p:tgtEl>
                                          <p:spTgt spid="21527"/>
                                        </p:tgtEl>
                                        <p:attrNameLst>
                                          <p:attrName>ppt_h</p:attrName>
                                        </p:attrNameLst>
                                      </p:cBhvr>
                                      <p:tavLst>
                                        <p:tav tm="0">
                                          <p:val>
                                            <p:strVal val="#ppt_h"/>
                                          </p:val>
                                        </p:tav>
                                        <p:tav tm="100000">
                                          <p:val>
                                            <p:strVal val="#ppt_h"/>
                                          </p:val>
                                        </p:tav>
                                      </p:tavLst>
                                    </p:anim>
                                    <p:animEffect transition="in" filter="fade">
                                      <p:cBhvr>
                                        <p:cTn id="30" dur="1000"/>
                                        <p:tgtEl>
                                          <p:spTgt spid="21527"/>
                                        </p:tgtEl>
                                      </p:cBhvr>
                                    </p:animEffect>
                                  </p:childTnLst>
                                  <p:subTnLst>
                                    <p:set>
                                      <p:cBhvr override="childStyle">
                                        <p:cTn dur="1" fill="hold" display="0" masterRel="nextClick" afterEffect="1"/>
                                        <p:tgtEl>
                                          <p:spTgt spid="2152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21530"/>
                                        </p:tgtEl>
                                        <p:attrNameLst>
                                          <p:attrName>style.visibility</p:attrName>
                                        </p:attrNameLst>
                                      </p:cBhvr>
                                      <p:to>
                                        <p:strVal val="visible"/>
                                      </p:to>
                                    </p:set>
                                    <p:anim calcmode="lin" valueType="num">
                                      <p:cBhvr>
                                        <p:cTn id="35" dur="1000" fill="hold"/>
                                        <p:tgtEl>
                                          <p:spTgt spid="21530"/>
                                        </p:tgtEl>
                                        <p:attrNameLst>
                                          <p:attrName>ppt_w</p:attrName>
                                        </p:attrNameLst>
                                      </p:cBhvr>
                                      <p:tavLst>
                                        <p:tav tm="0">
                                          <p:val>
                                            <p:strVal val="#ppt_w*0.70"/>
                                          </p:val>
                                        </p:tav>
                                        <p:tav tm="100000">
                                          <p:val>
                                            <p:strVal val="#ppt_w"/>
                                          </p:val>
                                        </p:tav>
                                      </p:tavLst>
                                    </p:anim>
                                    <p:anim calcmode="lin" valueType="num">
                                      <p:cBhvr>
                                        <p:cTn id="36" dur="1000" fill="hold"/>
                                        <p:tgtEl>
                                          <p:spTgt spid="21530"/>
                                        </p:tgtEl>
                                        <p:attrNameLst>
                                          <p:attrName>ppt_h</p:attrName>
                                        </p:attrNameLst>
                                      </p:cBhvr>
                                      <p:tavLst>
                                        <p:tav tm="0">
                                          <p:val>
                                            <p:strVal val="#ppt_h"/>
                                          </p:val>
                                        </p:tav>
                                        <p:tav tm="100000">
                                          <p:val>
                                            <p:strVal val="#ppt_h"/>
                                          </p:val>
                                        </p:tav>
                                      </p:tavLst>
                                    </p:anim>
                                    <p:animEffect transition="in" filter="fade">
                                      <p:cBhvr>
                                        <p:cTn id="37" dur="1000"/>
                                        <p:tgtEl>
                                          <p:spTgt spid="21530"/>
                                        </p:tgtEl>
                                      </p:cBhvr>
                                    </p:animEffect>
                                  </p:childTnLst>
                                  <p:subTnLst>
                                    <p:set>
                                      <p:cBhvr override="childStyle">
                                        <p:cTn dur="1" fill="hold" display="0" masterRel="nextClick" afterEffect="1"/>
                                        <p:tgtEl>
                                          <p:spTgt spid="215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Rectangle 2"/>
          <p:cNvSpPr>
            <a:spLocks noGrp="1"/>
          </p:cNvSpPr>
          <p:nvPr>
            <p:ph type="title"/>
          </p:nvPr>
        </p:nvSpPr>
        <p:spPr>
          <a:xfrm>
            <a:off x="1143000" y="228600"/>
            <a:ext cx="7086600" cy="765175"/>
          </a:xfrm>
        </p:spPr>
        <p:txBody>
          <a:bodyPr vert="horz" wrap="square" lIns="91440" tIns="45720" rIns="91440" bIns="45720" anchor="b" anchorCtr="0"/>
          <a:p>
            <a:pPr eaLnBrk="1" hangingPunct="1"/>
            <a:r>
              <a:rPr lang="en-US" altLang="zh-CN" sz="3600" b="1" dirty="0">
                <a:latin typeface="Times New Roman" panose="02020603050405020304" pitchFamily="18" charset="0"/>
                <a:ea typeface="黑体" panose="02010609060101010101" pitchFamily="49" charset="-122"/>
              </a:rPr>
              <a:t>3.2  </a:t>
            </a:r>
            <a:r>
              <a:rPr lang="zh-CN" altLang="en-US" sz="3600" b="1" dirty="0">
                <a:latin typeface="Times New Roman" panose="02020603050405020304" pitchFamily="18" charset="0"/>
                <a:ea typeface="黑体" panose="02010609060101010101" pitchFamily="49" charset="-122"/>
              </a:rPr>
              <a:t>自然演绎推理</a:t>
            </a:r>
            <a:endParaRPr lang="zh-CN" altLang="en-US" sz="3600" b="1" dirty="0">
              <a:latin typeface="Times New Roman" panose="02020603050405020304" pitchFamily="18" charset="0"/>
              <a:ea typeface="黑体" panose="02010609060101010101" pitchFamily="49" charset="-122"/>
            </a:endParaRPr>
          </a:p>
        </p:txBody>
      </p:sp>
      <p:sp>
        <p:nvSpPr>
          <p:cNvPr id="188419" name="Rectangle 3"/>
          <p:cNvSpPr>
            <a:spLocks noGrp="1"/>
          </p:cNvSpPr>
          <p:nvPr>
            <p:ph type="body" sz="half" idx="1"/>
          </p:nvPr>
        </p:nvSpPr>
        <p:spPr>
          <a:xfrm>
            <a:off x="76200" y="1512888"/>
            <a:ext cx="9067800" cy="533400"/>
          </a:xfrm>
        </p:spPr>
        <p:txBody>
          <a:bodyPr vert="horz" wrap="square" lIns="91440" tIns="45720" rIns="91440" bIns="45720" anchor="t" anchorCtr="0"/>
          <a:p>
            <a:pPr eaLnBrk="1" hangingPunct="1">
              <a:buClr>
                <a:schemeClr val="accent1"/>
              </a:buClr>
              <a:buSzPct val="85000"/>
              <a:buFont typeface="Wingdings" panose="05000000000000000000" pitchFamily="2" charset="2"/>
              <a:buChar char="l"/>
            </a:pPr>
            <a:r>
              <a:rPr lang="zh-CN" altLang="en-US" sz="2400" b="1" dirty="0">
                <a:solidFill>
                  <a:schemeClr val="accent2"/>
                </a:solidFill>
                <a:latin typeface="仿宋" panose="02010609060101010101" pitchFamily="49" charset="-122"/>
                <a:ea typeface="仿宋" panose="02010609060101010101" pitchFamily="49" charset="-122"/>
              </a:rPr>
              <a:t>错误</a:t>
            </a:r>
            <a:r>
              <a:rPr lang="en-US" altLang="zh-CN" sz="2400" b="1" dirty="0">
                <a:solidFill>
                  <a:schemeClr val="accent2"/>
                </a:solidFill>
                <a:latin typeface="仿宋" panose="02010609060101010101" pitchFamily="49" charset="-122"/>
                <a:ea typeface="仿宋" panose="02010609060101010101" pitchFamily="49" charset="-122"/>
              </a:rPr>
              <a:t>1</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当</a:t>
            </a:r>
            <a:r>
              <a:rPr lang="en-US" altLang="zh-CN" sz="2400" b="1" dirty="0">
                <a:latin typeface="仿宋" panose="02010609060101010101" pitchFamily="49" charset="-122"/>
                <a:ea typeface="仿宋" panose="02010609060101010101" pitchFamily="49" charset="-122"/>
              </a:rPr>
              <a:t>P→Q</a:t>
            </a:r>
            <a:r>
              <a:rPr lang="zh-CN" altLang="en-US" sz="2400" b="1" dirty="0">
                <a:latin typeface="仿宋" panose="02010609060101010101" pitchFamily="49" charset="-122"/>
                <a:ea typeface="仿宋" panose="02010609060101010101" pitchFamily="49" charset="-122"/>
              </a:rPr>
              <a:t>为真</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希望通过否定前件来推出后件为假。</a:t>
            </a:r>
            <a:endParaRPr lang="en-US" altLang="zh-CN" sz="2400" b="1" dirty="0">
              <a:solidFill>
                <a:srgbClr val="660066"/>
              </a:solidFill>
              <a:latin typeface="仿宋" panose="02010609060101010101" pitchFamily="49" charset="-122"/>
              <a:ea typeface="仿宋" panose="02010609060101010101" pitchFamily="49" charset="-122"/>
            </a:endParaRPr>
          </a:p>
        </p:txBody>
      </p:sp>
      <p:sp>
        <p:nvSpPr>
          <p:cNvPr id="188420" name="灯片编号占位符 5"/>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88421" name="AutoShape 13"/>
          <p:cNvSpPr/>
          <p:nvPr/>
        </p:nvSpPr>
        <p:spPr>
          <a:xfrm>
            <a:off x="1828800" y="2032000"/>
            <a:ext cx="6096000" cy="1371600"/>
          </a:xfrm>
          <a:prstGeom prst="borderCallout2">
            <a:avLst>
              <a:gd name="adj1" fmla="val 6819"/>
              <a:gd name="adj2" fmla="val -1250"/>
              <a:gd name="adj3" fmla="val 6819"/>
              <a:gd name="adj4" fmla="val -6537"/>
              <a:gd name="adj5" fmla="val -20023"/>
              <a:gd name="adj6" fmla="val -11069"/>
            </a:avLst>
          </a:prstGeom>
          <a:gradFill rotWithShape="0">
            <a:gsLst>
              <a:gs pos="0">
                <a:srgbClr val="FFFFFF"/>
              </a:gs>
              <a:gs pos="50000">
                <a:srgbClr val="99CCFF"/>
              </a:gs>
              <a:gs pos="100000">
                <a:srgbClr val="FFFFFF"/>
              </a:gs>
            </a:gsLst>
            <a:lin ang="5400000" scaled="1"/>
            <a:tileRect/>
          </a:gradFill>
          <a:ln w="25400" cap="flat" cmpd="sng">
            <a:solidFill>
              <a:srgbClr val="3366FF"/>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lnSpc>
                <a:spcPct val="120000"/>
              </a:lnSpc>
              <a:buClrTx/>
              <a:buSzTx/>
              <a:buFont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1</a:t>
            </a:r>
            <a:r>
              <a:rPr lang="zh-CN" altLang="en-US" sz="2000" b="1" dirty="0">
                <a:latin typeface="Times New Roman" panose="02020603050405020304" pitchFamily="18" charset="0"/>
                <a:ea typeface="宋体" panose="02010600030101010101" pitchFamily="2" charset="-122"/>
              </a:rPr>
              <a:t>） 如果下雨，则地上是湿的（ </a:t>
            </a:r>
            <a:r>
              <a:rPr lang="en-US" altLang="zh-CN" sz="2000" b="1" i="1" dirty="0">
                <a:latin typeface="Times New Roman" panose="02020603050405020304" pitchFamily="18" charset="0"/>
                <a:ea typeface="宋体" panose="02010600030101010101" pitchFamily="2" charset="-122"/>
              </a:rPr>
              <a:t>P</a:t>
            </a:r>
            <a:r>
              <a:rPr lang="en-US" altLang="zh-CN"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Q</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a:t>
            </a:r>
            <a:endParaRPr lang="zh-CN" altLang="en-US" sz="2000" b="1" dirty="0">
              <a:latin typeface="Times New Roman" panose="02020603050405020304" pitchFamily="18" charset="0"/>
              <a:ea typeface="宋体" panose="02010600030101010101" pitchFamily="2" charset="-122"/>
            </a:endParaRPr>
          </a:p>
          <a:p>
            <a:pPr marL="0" lvl="0" indent="0" algn="just" eaLnBrk="1" hangingPunct="1">
              <a:lnSpc>
                <a:spcPct val="120000"/>
              </a:lnSpc>
              <a:buClrTx/>
              <a:buSzTx/>
              <a:buFont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2</a:t>
            </a:r>
            <a:r>
              <a:rPr lang="zh-CN" altLang="en-US" sz="2000" b="1" dirty="0">
                <a:latin typeface="Times New Roman" panose="02020603050405020304" pitchFamily="18" charset="0"/>
                <a:ea typeface="宋体" panose="02010600030101010101" pitchFamily="2" charset="-122"/>
              </a:rPr>
              <a:t>）没有下雨（</a:t>
            </a:r>
            <a:r>
              <a:rPr lang="en-US" altLang="zh-CN"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P</a:t>
            </a:r>
            <a:r>
              <a:rPr lang="en-US" altLang="zh-CN" sz="2000" b="1" dirty="0">
                <a:latin typeface="Arial" panose="020B0604020202020204" pitchFamily="34"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 </a:t>
            </a:r>
            <a:endParaRPr lang="zh-CN" altLang="en-US" sz="2000" b="1" dirty="0">
              <a:latin typeface="Times New Roman" panose="02020603050405020304" pitchFamily="18" charset="0"/>
              <a:ea typeface="宋体" panose="02010600030101010101" pitchFamily="2" charset="-122"/>
            </a:endParaRPr>
          </a:p>
          <a:p>
            <a:pPr marL="0" lvl="0" indent="0" algn="just" eaLnBrk="1" hangingPunct="1">
              <a:lnSpc>
                <a:spcPct val="120000"/>
              </a:lnSpc>
              <a:buClrTx/>
              <a:buSzTx/>
              <a:buFont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3</a:t>
            </a:r>
            <a:r>
              <a:rPr lang="zh-CN" altLang="en-US" sz="2000" b="1" dirty="0">
                <a:latin typeface="Times New Roman" panose="02020603050405020304" pitchFamily="18"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所以，地上不湿（</a:t>
            </a:r>
            <a:r>
              <a:rPr lang="en-US" altLang="zh-CN"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Q</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 </a:t>
            </a:r>
            <a:endParaRPr lang="zh-CN" altLang="en-US" sz="2000" b="1" dirty="0">
              <a:latin typeface="Times New Roman" panose="02020603050405020304" pitchFamily="18" charset="0"/>
              <a:ea typeface="宋体" panose="02010600030101010101" pitchFamily="2" charset="-122"/>
            </a:endParaRPr>
          </a:p>
        </p:txBody>
      </p:sp>
      <p:sp>
        <p:nvSpPr>
          <p:cNvPr id="188422" name="Rectangle 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88423" name="Rectangle 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88424" name="Rectangle 10"/>
          <p:cNvSpPr/>
          <p:nvPr/>
        </p:nvSpPr>
        <p:spPr>
          <a:xfrm>
            <a:off x="0" y="360521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88425" name="AutoShape 12"/>
          <p:cNvSpPr/>
          <p:nvPr/>
        </p:nvSpPr>
        <p:spPr>
          <a:xfrm>
            <a:off x="1676400" y="4343400"/>
            <a:ext cx="6400800" cy="1377950"/>
          </a:xfrm>
          <a:prstGeom prst="borderCallout2">
            <a:avLst>
              <a:gd name="adj1" fmla="val 5000"/>
              <a:gd name="adj2" fmla="val -1042"/>
              <a:gd name="adj3" fmla="val 5000"/>
              <a:gd name="adj4" fmla="val -2718"/>
              <a:gd name="adj5" fmla="val -7917"/>
              <a:gd name="adj6" fmla="val -4500"/>
            </a:avLst>
          </a:prstGeom>
          <a:gradFill rotWithShape="0">
            <a:gsLst>
              <a:gs pos="0">
                <a:srgbClr val="FFFFFF"/>
              </a:gs>
              <a:gs pos="50000">
                <a:srgbClr val="CCFFFF"/>
              </a:gs>
              <a:gs pos="100000">
                <a:srgbClr val="FFFFFF"/>
              </a:gs>
            </a:gsLst>
            <a:lin ang="5400000" scaled="1"/>
            <a:tileRect/>
          </a:gradFill>
          <a:ln w="25400" cap="flat" cmpd="sng">
            <a:solidFill>
              <a:srgbClr val="33CCCC"/>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lnSpc>
                <a:spcPct val="120000"/>
              </a:lnSpc>
              <a:buClrTx/>
              <a:buSzTx/>
              <a:buFont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1</a:t>
            </a:r>
            <a:r>
              <a:rPr lang="zh-CN" altLang="en-US" sz="2000" b="1" dirty="0">
                <a:latin typeface="Times New Roman" panose="02020603050405020304" pitchFamily="18" charset="0"/>
                <a:ea typeface="宋体" panose="02010600030101010101" pitchFamily="2" charset="-122"/>
              </a:rPr>
              <a:t>）如果下雨，则地上是湿的（ </a:t>
            </a:r>
            <a:r>
              <a:rPr lang="en-US" altLang="zh-CN" sz="2000" b="1" i="1" dirty="0">
                <a:latin typeface="Times New Roman" panose="02020603050405020304" pitchFamily="18" charset="0"/>
                <a:ea typeface="宋体" panose="02010600030101010101" pitchFamily="2" charset="-122"/>
              </a:rPr>
              <a:t>P</a:t>
            </a:r>
            <a:r>
              <a:rPr lang="en-US" altLang="zh-CN" sz="2000" b="1" dirty="0">
                <a:latin typeface="Times New Roman" panose="02020603050405020304" pitchFamily="18" charset="0"/>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Q</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a:t>
            </a:r>
            <a:endParaRPr lang="zh-CN" altLang="en-US" sz="2000" b="1" dirty="0">
              <a:latin typeface="Times New Roman" panose="02020603050405020304" pitchFamily="18" charset="0"/>
              <a:ea typeface="宋体" panose="02010600030101010101" pitchFamily="2" charset="-122"/>
            </a:endParaRPr>
          </a:p>
          <a:p>
            <a:pPr marL="0" lvl="0" indent="0" algn="just" eaLnBrk="1" hangingPunct="1">
              <a:lnSpc>
                <a:spcPct val="130000"/>
              </a:lnSpc>
              <a:buClrTx/>
              <a:buSzTx/>
              <a:buFont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2</a:t>
            </a:r>
            <a:r>
              <a:rPr lang="zh-CN" altLang="en-US" sz="2000" b="1" dirty="0">
                <a:latin typeface="Times New Roman" panose="02020603050405020304" pitchFamily="18"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地上湿了（</a:t>
            </a:r>
            <a:r>
              <a:rPr lang="zh-CN" altLang="en-US" sz="2000" b="1" dirty="0">
                <a:solidFill>
                  <a:schemeClr val="folHlink"/>
                </a:solidFill>
                <a:latin typeface="Arial" panose="020B0604020202020204" pitchFamily="34" charset="0"/>
                <a:ea typeface="宋体" panose="02010600030101010101" pitchFamily="2" charset="-122"/>
              </a:rPr>
              <a:t> </a:t>
            </a:r>
            <a:r>
              <a:rPr lang="en-US" altLang="zh-CN" sz="2000" b="1" i="1" dirty="0">
                <a:latin typeface="Times New Roman" panose="02020603050405020304" pitchFamily="18" charset="0"/>
                <a:ea typeface="宋体" panose="02010600030101010101" pitchFamily="2" charset="-122"/>
              </a:rPr>
              <a:t>Q</a:t>
            </a:r>
            <a:r>
              <a:rPr lang="en-US" altLang="zh-CN" sz="2000" b="1" dirty="0">
                <a:solidFill>
                  <a:schemeClr val="folHlink"/>
                </a:solidFill>
                <a:latin typeface="Arial" panose="020B0604020202020204" pitchFamily="34" charset="0"/>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endParaRPr lang="zh-CN" altLang="en-US" sz="2000" b="1" dirty="0">
              <a:latin typeface="Times New Roman" panose="02020603050405020304" pitchFamily="18" charset="0"/>
              <a:ea typeface="宋体" panose="02010600030101010101" pitchFamily="2" charset="-122"/>
            </a:endParaRPr>
          </a:p>
          <a:p>
            <a:pPr marL="0" lvl="0" indent="0" algn="just" eaLnBrk="1" hangingPunct="1">
              <a:lnSpc>
                <a:spcPct val="130000"/>
              </a:lnSpc>
              <a:buClrTx/>
              <a:buSzTx/>
              <a:buFontTx/>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3</a:t>
            </a:r>
            <a:r>
              <a:rPr lang="zh-CN" altLang="en-US" sz="2000" b="1" dirty="0">
                <a:latin typeface="Times New Roman" panose="02020603050405020304" pitchFamily="18" charset="0"/>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所以，下雨了（</a:t>
            </a:r>
            <a:r>
              <a:rPr lang="zh-CN" altLang="en-US" sz="2000" b="1" i="1" dirty="0">
                <a:latin typeface="Times New Roman" panose="02020603050405020304" pitchFamily="18" charset="0"/>
                <a:ea typeface="宋体" panose="02010600030101010101" pitchFamily="2" charset="-122"/>
              </a:rPr>
              <a:t> </a:t>
            </a:r>
            <a:r>
              <a:rPr lang="en-US" altLang="zh-CN" sz="2000" b="1" i="1" dirty="0">
                <a:latin typeface="Times New Roman" panose="02020603050405020304" pitchFamily="18" charset="0"/>
                <a:ea typeface="宋体" panose="02010600030101010101" pitchFamily="2" charset="-122"/>
              </a:rPr>
              <a:t>P</a:t>
            </a:r>
            <a:r>
              <a:rPr lang="en-US" altLang="zh-CN" sz="2000" b="1" dirty="0">
                <a:solidFill>
                  <a:srgbClr val="660066"/>
                </a:solidFill>
                <a:latin typeface="Arial" panose="020B0604020202020204" pitchFamily="34" charset="0"/>
                <a:ea typeface="宋体" panose="02010600030101010101" pitchFamily="2" charset="-122"/>
              </a:rPr>
              <a:t> </a:t>
            </a:r>
            <a:r>
              <a:rPr lang="zh-CN" altLang="en-US" sz="2000" b="1" dirty="0">
                <a:solidFill>
                  <a:schemeClr val="folHlink"/>
                </a:solidFill>
                <a:latin typeface="Arial" panose="020B0604020202020204" pitchFamily="34"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endParaRPr lang="zh-CN" altLang="en-US" sz="2000" b="1" dirty="0">
              <a:latin typeface="宋体" panose="02010600030101010101" pitchFamily="2" charset="-122"/>
              <a:ea typeface="宋体" panose="02010600030101010101" pitchFamily="2" charset="-122"/>
            </a:endParaRPr>
          </a:p>
        </p:txBody>
      </p:sp>
      <p:sp>
        <p:nvSpPr>
          <p:cNvPr id="188426" name="Rectangle 20"/>
          <p:cNvSpPr/>
          <p:nvPr/>
        </p:nvSpPr>
        <p:spPr>
          <a:xfrm>
            <a:off x="76200" y="3652838"/>
            <a:ext cx="8991600" cy="46196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lvl="0" indent="-342900" eaLnBrk="1" hangingPunct="1">
              <a:spcBef>
                <a:spcPct val="0"/>
              </a:spcBef>
              <a:buClr>
                <a:srgbClr val="C00000"/>
              </a:buClr>
              <a:buSzTx/>
              <a:buFont typeface="Wingdings" panose="05000000000000000000" pitchFamily="2" charset="2"/>
              <a:buChar char="l"/>
            </a:pPr>
            <a:r>
              <a:rPr lang="zh-CN" altLang="en-US" sz="2400" b="1" dirty="0">
                <a:solidFill>
                  <a:schemeClr val="accent2"/>
                </a:solidFill>
                <a:latin typeface="Times New Roman" panose="02020603050405020304" pitchFamily="18" charset="0"/>
                <a:ea typeface="宋体" panose="02010600030101010101" pitchFamily="2" charset="-122"/>
              </a:rPr>
              <a:t>错误</a:t>
            </a:r>
            <a:r>
              <a:rPr lang="en-US" altLang="zh-CN" sz="2400" b="1" dirty="0">
                <a:solidFill>
                  <a:schemeClr val="accent2"/>
                </a:solidFill>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a:t>
            </a:r>
            <a:r>
              <a:rPr lang="zh-CN" altLang="en-US" sz="2400" b="1" dirty="0">
                <a:latin typeface="仿宋" panose="02010609060101010101" pitchFamily="49" charset="-122"/>
                <a:ea typeface="仿宋" panose="02010609060101010101" pitchFamily="49" charset="-122"/>
              </a:rPr>
              <a:t>当</a:t>
            </a:r>
            <a:r>
              <a:rPr lang="en-US" altLang="zh-CN" sz="2400" b="1" dirty="0">
                <a:latin typeface="仿宋" panose="02010609060101010101" pitchFamily="49" charset="-122"/>
                <a:ea typeface="仿宋" panose="02010609060101010101" pitchFamily="49" charset="-122"/>
              </a:rPr>
              <a:t>P→Q</a:t>
            </a:r>
            <a:r>
              <a:rPr lang="zh-CN" altLang="en-US" sz="2400" b="1" dirty="0">
                <a:latin typeface="仿宋" panose="02010609060101010101" pitchFamily="49" charset="-122"/>
                <a:ea typeface="仿宋" panose="02010609060101010101" pitchFamily="49" charset="-122"/>
              </a:rPr>
              <a:t>为真</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希望通过</a:t>
            </a:r>
            <a:r>
              <a:rPr lang="zh-CN" altLang="en-US" sz="2400" b="1" dirty="0">
                <a:latin typeface="Times New Roman" panose="02020603050405020304" pitchFamily="18" charset="0"/>
                <a:ea typeface="宋体" panose="02010600030101010101" pitchFamily="2" charset="-122"/>
              </a:rPr>
              <a:t>肯定后件来推出前件为真</a:t>
            </a:r>
            <a:r>
              <a:rPr lang="zh-CN" altLang="en-US" sz="2400" dirty="0">
                <a:latin typeface="Arial" panose="020B0604020202020204" pitchFamily="34" charset="0"/>
                <a:ea typeface="宋体" panose="02010600030101010101" pitchFamily="2" charset="-122"/>
              </a:rPr>
              <a:t>：</a:t>
            </a:r>
            <a:endParaRPr lang="en-US" altLang="zh-CN" sz="2400" b="1" i="1" dirty="0">
              <a:solidFill>
                <a:schemeClr val="folHlink"/>
              </a:solidFill>
              <a:latin typeface="Times New Roman" panose="02020603050405020304" pitchFamily="18" charset="0"/>
              <a:ea typeface="宋体" panose="02010600030101010101" pitchFamily="2" charset="-122"/>
            </a:endParaRPr>
          </a:p>
        </p:txBody>
      </p:sp>
      <p:pic>
        <p:nvPicPr>
          <p:cNvPr id="196624" name="Picture 16"/>
          <p:cNvPicPr>
            <a:picLocks noChangeAspect="1"/>
          </p:cNvPicPr>
          <p:nvPr/>
        </p:nvPicPr>
        <p:blipFill>
          <a:blip r:embed="rId1"/>
          <a:stretch>
            <a:fillRect/>
          </a:stretch>
        </p:blipFill>
        <p:spPr>
          <a:xfrm>
            <a:off x="1676400" y="2032000"/>
            <a:ext cx="6019800" cy="3063875"/>
          </a:xfrm>
          <a:prstGeom prst="rect">
            <a:avLst/>
          </a:prstGeom>
          <a:noFill/>
          <a:ln w="9525">
            <a:noFill/>
          </a:ln>
        </p:spPr>
      </p:pic>
      <p:grpSp>
        <p:nvGrpSpPr>
          <p:cNvPr id="5" name="组合 4"/>
          <p:cNvGrpSpPr/>
          <p:nvPr/>
        </p:nvGrpSpPr>
        <p:grpSpPr>
          <a:xfrm>
            <a:off x="2819400" y="5793707"/>
            <a:ext cx="3707130" cy="583825"/>
            <a:chOff x="13419" y="3661"/>
            <a:chExt cx="5838" cy="1068"/>
          </a:xfrm>
        </p:grpSpPr>
        <p:sp>
          <p:nvSpPr>
            <p:cNvPr id="2" name="文本框 1"/>
            <p:cNvSpPr txBox="1"/>
            <p:nvPr/>
          </p:nvSpPr>
          <p:spPr>
            <a:xfrm>
              <a:off x="13419" y="3661"/>
              <a:ext cx="5838" cy="1068"/>
            </a:xfrm>
            <a:prstGeom prst="rect">
              <a:avLst/>
            </a:prstGeom>
            <a:noFill/>
            <a:ln>
              <a:solidFill>
                <a:schemeClr val="accent1"/>
              </a:solidFill>
            </a:ln>
          </p:spPr>
          <p:txBody>
            <a:bodyPr wrap="square" rtlCol="0" anchor="t">
              <a:spAutoFit/>
            </a:bodyPr>
            <a:p>
              <a:r>
                <a:rPr lang="zh-CN" altLang="en-US" sz="3200" dirty="0">
                  <a:solidFill>
                    <a:srgbClr val="FF0000"/>
                  </a:solidFill>
                  <a:latin typeface="Times New Roman" panose="02020603050405020304" pitchFamily="18" charset="0"/>
                  <a:sym typeface="+mn-ea"/>
                </a:rPr>
                <a:t> </a:t>
              </a:r>
              <a:r>
                <a:rPr lang="en-US" altLang="zh-CN" sz="3200" i="1" dirty="0">
                  <a:solidFill>
                    <a:srgbClr val="FF0000"/>
                  </a:solidFill>
                  <a:latin typeface="Times New Roman" panose="02020603050405020304" pitchFamily="18" charset="0"/>
                  <a:sym typeface="+mn-ea"/>
                </a:rPr>
                <a:t>P</a:t>
              </a:r>
              <a:r>
                <a:rPr lang="en-US" altLang="zh-CN" sz="3200" dirty="0">
                  <a:solidFill>
                    <a:srgbClr val="FF0000"/>
                  </a:solidFill>
                  <a:latin typeface="Times New Roman" panose="02020603050405020304" pitchFamily="18" charset="0"/>
                  <a:sym typeface="+mn-ea"/>
                </a:rPr>
                <a:t>→</a:t>
              </a:r>
              <a:r>
                <a:rPr lang="en-US" altLang="zh-CN" sz="3200" i="1" dirty="0">
                  <a:solidFill>
                    <a:srgbClr val="FF0000"/>
                  </a:solidFill>
                  <a:latin typeface="Times New Roman" panose="02020603050405020304" pitchFamily="18" charset="0"/>
                  <a:sym typeface="+mn-ea"/>
                </a:rPr>
                <a:t>Q</a:t>
              </a:r>
              <a:r>
                <a:rPr lang="en-US" altLang="zh-CN" sz="3200" dirty="0">
                  <a:solidFill>
                    <a:srgbClr val="FF0000"/>
                  </a:solidFill>
                  <a:latin typeface="Times New Roman" panose="02020603050405020304" pitchFamily="18" charset="0"/>
                  <a:sym typeface="+mn-ea"/>
                </a:rPr>
                <a:t>,  </a:t>
              </a:r>
              <a:r>
                <a:rPr lang="en-US" altLang="zh-CN" sz="2400" dirty="0">
                  <a:solidFill>
                    <a:srgbClr val="FF0000"/>
                  </a:solidFill>
                  <a:latin typeface="Times New Roman" panose="02020603050405020304" pitchFamily="18" charset="0"/>
                  <a:sym typeface="+mn-ea"/>
                </a:rPr>
                <a:t>﹁</a:t>
              </a:r>
              <a:r>
                <a:rPr lang="en-US" altLang="zh-CN" sz="3200" i="1" dirty="0">
                  <a:solidFill>
                    <a:srgbClr val="FF0000"/>
                  </a:solidFill>
                  <a:latin typeface="Times New Roman" panose="02020603050405020304" pitchFamily="18" charset="0"/>
                  <a:sym typeface="+mn-ea"/>
                </a:rPr>
                <a:t>Q</a:t>
              </a:r>
              <a:r>
                <a:rPr lang="en-US" altLang="zh-CN" sz="3200" dirty="0">
                  <a:solidFill>
                    <a:srgbClr val="FF0000"/>
                  </a:solidFill>
                  <a:latin typeface="Times New Roman" panose="02020603050405020304" pitchFamily="18" charset="0"/>
                  <a:sym typeface="+mn-ea"/>
                </a:rPr>
                <a:t>       </a:t>
              </a:r>
              <a:r>
                <a:rPr lang="en-US" altLang="zh-CN" sz="2400" dirty="0">
                  <a:solidFill>
                    <a:srgbClr val="FF0000"/>
                  </a:solidFill>
                  <a:latin typeface="Times New Roman" panose="02020603050405020304" pitchFamily="18" charset="0"/>
                  <a:sym typeface="+mn-ea"/>
                </a:rPr>
                <a:t>﹁</a:t>
              </a:r>
              <a:r>
                <a:rPr lang="en-US" altLang="zh-CN" sz="3200" i="1" dirty="0">
                  <a:solidFill>
                    <a:srgbClr val="FF0000"/>
                  </a:solidFill>
                  <a:latin typeface="Times New Roman" panose="02020603050405020304" pitchFamily="18" charset="0"/>
                  <a:sym typeface="+mn-ea"/>
                </a:rPr>
                <a:t>P</a:t>
              </a:r>
              <a:endParaRPr lang="en-US" altLang="zh-CN" sz="3200" i="1" dirty="0">
                <a:solidFill>
                  <a:srgbClr val="FF0000"/>
                </a:solidFill>
                <a:latin typeface="Times New Roman" panose="02020603050405020304" pitchFamily="18" charset="0"/>
                <a:sym typeface="+mn-ea"/>
              </a:endParaRPr>
            </a:p>
          </p:txBody>
        </p:sp>
        <p:graphicFrame>
          <p:nvGraphicFramePr>
            <p:cNvPr id="3" name="Object 14"/>
            <p:cNvGraphicFramePr/>
            <p:nvPr/>
          </p:nvGraphicFramePr>
          <p:xfrm>
            <a:off x="16899" y="3949"/>
            <a:ext cx="723" cy="635"/>
          </p:xfrm>
          <a:graphic>
            <a:graphicData uri="http://schemas.openxmlformats.org/presentationml/2006/ole">
              <mc:AlternateContent xmlns:mc="http://schemas.openxmlformats.org/markup-compatibility/2006">
                <mc:Choice xmlns:v="urn:schemas-microsoft-com:vml" Requires="v">
                  <p:oleObj spid="_x0000_s4" name="" r:id="rId2" imgW="190500" imgH="152400" progId="Equation.3">
                    <p:embed/>
                  </p:oleObj>
                </mc:Choice>
                <mc:Fallback>
                  <p:oleObj name="" r:id="rId2" imgW="190500" imgH="152400" progId="Equation.3">
                    <p:embed/>
                    <p:pic>
                      <p:nvPicPr>
                        <p:cNvPr id="0" name="图片 3080"/>
                        <p:cNvPicPr/>
                        <p:nvPr/>
                      </p:nvPicPr>
                      <p:blipFill>
                        <a:blip r:embed="rId3"/>
                        <a:stretch>
                          <a:fillRect/>
                        </a:stretch>
                      </p:blipFill>
                      <p:spPr>
                        <a:xfrm>
                          <a:off x="16899" y="3949"/>
                          <a:ext cx="723" cy="635"/>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6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3.2  </a:t>
            </a:r>
            <a:r>
              <a:rPr lang="zh-CN" altLang="en-US" sz="3600" kern="1200" dirty="0">
                <a:solidFill>
                  <a:srgbClr val="7B9899"/>
                </a:solidFill>
                <a:latin typeface="Times New Roman" panose="02020603050405020304" pitchFamily="18" charset="0"/>
                <a:ea typeface="黑体" panose="02010609060101010101" pitchFamily="49" charset="-122"/>
                <a:cs typeface="+mj-cs"/>
              </a:rPr>
              <a:t>自然演绎推理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89443"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89444" name="Rectangle 13"/>
          <p:cNvSpPr/>
          <p:nvPr/>
        </p:nvSpPr>
        <p:spPr>
          <a:xfrm>
            <a:off x="0" y="337661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89445" name="Rectangle 5"/>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89446" name="Rectangle 9"/>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89447" name="Rectangle 17"/>
          <p:cNvSpPr/>
          <p:nvPr/>
        </p:nvSpPr>
        <p:spPr>
          <a:xfrm>
            <a:off x="457200" y="2667000"/>
            <a:ext cx="8229600" cy="784225"/>
          </a:xfrm>
          <a:prstGeom prst="rect">
            <a:avLst/>
          </a:prstGeom>
          <a:gradFill rotWithShape="1">
            <a:gsLst>
              <a:gs pos="0">
                <a:srgbClr val="FFFF99"/>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30000"/>
              </a:lnSpc>
              <a:spcBef>
                <a:spcPct val="0"/>
              </a:spcBef>
              <a:buClr>
                <a:srgbClr val="0000FF"/>
              </a:buClr>
              <a:buSzPct val="50000"/>
              <a:buFont typeface="Wingdings" panose="05000000000000000000" pitchFamily="2" charset="2"/>
              <a:buNone/>
            </a:pPr>
            <a:r>
              <a:rPr lang="en-US" altLang="zh-CN" sz="2500" b="1" dirty="0">
                <a:solidFill>
                  <a:schemeClr val="accent2"/>
                </a:solidFill>
                <a:latin typeface="Times New Roman" panose="02020603050405020304" pitchFamily="18" charset="0"/>
                <a:ea typeface="宋体" panose="02010600030101010101" pitchFamily="2" charset="-122"/>
              </a:rPr>
              <a:t> </a:t>
            </a:r>
            <a:endParaRPr lang="en-US" altLang="zh-CN" sz="2500" b="1" dirty="0">
              <a:solidFill>
                <a:schemeClr val="accent2"/>
              </a:solidFill>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Clr>
                <a:srgbClr val="0000FF"/>
              </a:buClr>
              <a:buSzPct val="50000"/>
              <a:buFont typeface="Wingdings" panose="05000000000000000000" pitchFamily="2" charset="2"/>
              <a:buChar char="n"/>
            </a:pPr>
            <a:r>
              <a:rPr lang="en-US" altLang="zh-CN" sz="2500" b="1" dirty="0">
                <a:solidFill>
                  <a:schemeClr val="accent2"/>
                </a:solidFill>
                <a:latin typeface="Times New Roman" panose="02020603050405020304" pitchFamily="18" charset="0"/>
                <a:ea typeface="宋体" panose="02010600030101010101" pitchFamily="2" charset="-122"/>
              </a:rPr>
              <a:t> T</a:t>
            </a:r>
            <a:r>
              <a:rPr lang="zh-CN" altLang="en-US" sz="2500" b="1" dirty="0">
                <a:solidFill>
                  <a:schemeClr val="accent2"/>
                </a:solidFill>
                <a:latin typeface="Times New Roman" panose="02020603050405020304" pitchFamily="18" charset="0"/>
                <a:ea typeface="宋体" panose="02010600030101010101" pitchFamily="2" charset="-122"/>
              </a:rPr>
              <a:t>规则</a:t>
            </a:r>
            <a:r>
              <a:rPr lang="zh-CN" altLang="en-US" sz="2500" b="1" dirty="0">
                <a:latin typeface="Times New Roman" panose="02020603050405020304" pitchFamily="18" charset="0"/>
                <a:ea typeface="宋体" panose="02010600030101010101" pitchFamily="2" charset="-122"/>
              </a:rPr>
              <a:t>： </a:t>
            </a:r>
            <a:endParaRPr lang="zh-CN" altLang="en-US" sz="2400" b="1" dirty="0">
              <a:latin typeface="Times New Roman" panose="02020603050405020304" pitchFamily="18" charset="0"/>
              <a:ea typeface="宋体" panose="02010600030101010101" pitchFamily="2" charset="-122"/>
            </a:endParaRPr>
          </a:p>
        </p:txBody>
      </p:sp>
      <p:sp>
        <p:nvSpPr>
          <p:cNvPr id="189448" name="Rectangle 17"/>
          <p:cNvSpPr/>
          <p:nvPr/>
        </p:nvSpPr>
        <p:spPr>
          <a:xfrm>
            <a:off x="525463" y="1600200"/>
            <a:ext cx="8229600" cy="784225"/>
          </a:xfrm>
          <a:prstGeom prst="rect">
            <a:avLst/>
          </a:prstGeom>
          <a:gradFill rotWithShape="1">
            <a:gsLst>
              <a:gs pos="0">
                <a:srgbClr val="FFFF99"/>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30000"/>
              </a:lnSpc>
              <a:spcBef>
                <a:spcPct val="0"/>
              </a:spcBef>
              <a:buClr>
                <a:srgbClr val="0000FF"/>
              </a:buClr>
              <a:buSzPct val="50000"/>
              <a:buFont typeface="Wingdings" panose="05000000000000000000" pitchFamily="2" charset="2"/>
              <a:buNone/>
            </a:pPr>
            <a:r>
              <a:rPr lang="en-US" altLang="zh-CN" sz="2500" b="1" dirty="0">
                <a:solidFill>
                  <a:schemeClr val="accent2"/>
                </a:solidFill>
                <a:latin typeface="Times New Roman" panose="02020603050405020304" pitchFamily="18" charset="0"/>
                <a:ea typeface="宋体" panose="02010600030101010101" pitchFamily="2" charset="-122"/>
              </a:rPr>
              <a:t> </a:t>
            </a:r>
            <a:endParaRPr lang="en-US" altLang="zh-CN" sz="2500" b="1" dirty="0">
              <a:solidFill>
                <a:schemeClr val="accent2"/>
              </a:solidFill>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Clr>
                <a:srgbClr val="0000FF"/>
              </a:buClr>
              <a:buSzPct val="50000"/>
              <a:buFont typeface="Wingdings" panose="05000000000000000000" pitchFamily="2" charset="2"/>
              <a:buChar char="n"/>
            </a:pPr>
            <a:r>
              <a:rPr lang="en-US" altLang="zh-CN" sz="2500" b="1" dirty="0">
                <a:solidFill>
                  <a:schemeClr val="accent2"/>
                </a:solidFill>
                <a:latin typeface="Times New Roman" panose="02020603050405020304" pitchFamily="18" charset="0"/>
                <a:ea typeface="宋体" panose="02010600030101010101" pitchFamily="2" charset="-122"/>
              </a:rPr>
              <a:t> P</a:t>
            </a:r>
            <a:r>
              <a:rPr lang="zh-CN" altLang="en-US" sz="2500" b="1" dirty="0">
                <a:solidFill>
                  <a:schemeClr val="accent2"/>
                </a:solidFill>
                <a:latin typeface="Times New Roman" panose="02020603050405020304" pitchFamily="18" charset="0"/>
                <a:ea typeface="宋体" panose="02010600030101010101" pitchFamily="2" charset="-122"/>
              </a:rPr>
              <a:t>规则</a:t>
            </a:r>
            <a:r>
              <a:rPr lang="zh-CN" altLang="en-US" sz="2500" b="1" dirty="0">
                <a:latin typeface="Times New Roman" panose="02020603050405020304" pitchFamily="18" charset="0"/>
                <a:ea typeface="宋体" panose="02010600030101010101" pitchFamily="2" charset="-122"/>
              </a:rPr>
              <a:t>： </a:t>
            </a:r>
            <a:endParaRPr lang="zh-CN" altLang="en-US" sz="2400" b="1" dirty="0">
              <a:latin typeface="Times New Roman" panose="02020603050405020304" pitchFamily="18" charset="0"/>
              <a:ea typeface="宋体" panose="02010600030101010101" pitchFamily="2" charset="-122"/>
            </a:endParaRPr>
          </a:p>
        </p:txBody>
      </p:sp>
      <p:sp>
        <p:nvSpPr>
          <p:cNvPr id="189449" name="文本框 3"/>
          <p:cNvSpPr txBox="1"/>
          <p:nvPr/>
        </p:nvSpPr>
        <p:spPr>
          <a:xfrm>
            <a:off x="2057400" y="1725613"/>
            <a:ext cx="6062663" cy="534987"/>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sz="2400" b="1" dirty="0">
                <a:latin typeface="Arial" panose="020B0604020202020204" pitchFamily="34" charset="0"/>
                <a:ea typeface="宋体" panose="02010600030101010101" pitchFamily="2" charset="-122"/>
              </a:rPr>
              <a:t>直接利用推理中给出的前提，即前提引入。</a:t>
            </a:r>
            <a:endParaRPr lang="zh-CN" altLang="en-US" sz="2400" b="1" dirty="0">
              <a:latin typeface="Arial" panose="020B0604020202020204" pitchFamily="34" charset="0"/>
              <a:ea typeface="宋体" panose="02010600030101010101" pitchFamily="2" charset="-122"/>
            </a:endParaRPr>
          </a:p>
        </p:txBody>
      </p:sp>
      <p:sp>
        <p:nvSpPr>
          <p:cNvPr id="189450" name="文本框 4"/>
          <p:cNvSpPr txBox="1"/>
          <p:nvPr/>
        </p:nvSpPr>
        <p:spPr>
          <a:xfrm>
            <a:off x="2219325" y="2654300"/>
            <a:ext cx="6492875" cy="8286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sz="2000" b="1" dirty="0">
                <a:latin typeface="Arial" panose="020B0604020202020204" pitchFamily="34" charset="0"/>
                <a:ea typeface="宋体" panose="02010600030101010101" pitchFamily="2" charset="-122"/>
              </a:rPr>
              <a:t>在推导过程中如果前面有一个或者多个公式永真蕴含命题公式</a:t>
            </a:r>
            <a:r>
              <a:rPr lang="en-US" altLang="zh-CN" sz="2000" b="1" dirty="0">
                <a:latin typeface="Arial" panose="020B0604020202020204" pitchFamily="34" charset="0"/>
                <a:ea typeface="宋体" panose="02010600030101010101" pitchFamily="2" charset="-122"/>
              </a:rPr>
              <a:t>S</a:t>
            </a:r>
            <a:r>
              <a:rPr lang="zh-CN" altLang="en-US" sz="2000" b="1" dirty="0">
                <a:latin typeface="Arial" panose="020B0604020202020204" pitchFamily="34" charset="0"/>
                <a:ea typeface="宋体" panose="02010600030101010101" pitchFamily="2" charset="-122"/>
              </a:rPr>
              <a:t>，则就可以把公式</a:t>
            </a:r>
            <a:r>
              <a:rPr lang="en-US" altLang="zh-CN" sz="2000" b="1" dirty="0">
                <a:latin typeface="Arial" panose="020B0604020202020204" pitchFamily="34" charset="0"/>
                <a:ea typeface="宋体" panose="02010600030101010101" pitchFamily="2" charset="-122"/>
              </a:rPr>
              <a:t>S</a:t>
            </a:r>
            <a:r>
              <a:rPr lang="zh-CN" altLang="en-US" sz="2000" b="1" dirty="0">
                <a:latin typeface="Arial" panose="020B0604020202020204" pitchFamily="34" charset="0"/>
                <a:ea typeface="宋体" panose="02010600030101010101" pitchFamily="2" charset="-122"/>
              </a:rPr>
              <a:t>引入到推导过程中。</a:t>
            </a:r>
            <a:endParaRPr lang="zh-CN" altLang="en-US" sz="2000" b="1"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0770" name="Group 2"/>
          <p:cNvGrpSpPr/>
          <p:nvPr/>
        </p:nvGrpSpPr>
        <p:grpSpPr bwMode="auto">
          <a:xfrm>
            <a:off x="457200" y="2739912"/>
            <a:ext cx="8001000" cy="2949612"/>
            <a:chOff x="576" y="1488"/>
            <a:chExt cx="4512" cy="2107"/>
          </a:xfrm>
          <a:solidFill>
            <a:srgbClr val="00B0F0"/>
          </a:solidFill>
        </p:grpSpPr>
        <p:sp>
          <p:nvSpPr>
            <p:cNvPr id="160774" name="AutoShape 3"/>
            <p:cNvSpPr>
              <a:spLocks noChangeArrowheads="1"/>
            </p:cNvSpPr>
            <p:nvPr/>
          </p:nvSpPr>
          <p:spPr bwMode="auto">
            <a:xfrm>
              <a:off x="576" y="1488"/>
              <a:ext cx="3888" cy="2064"/>
            </a:xfrm>
            <a:prstGeom prst="rightArrowCallout">
              <a:avLst>
                <a:gd name="adj1" fmla="val 18796"/>
                <a:gd name="adj2" fmla="val 24565"/>
                <a:gd name="adj3" fmla="val 19186"/>
                <a:gd name="adj4" fmla="val 84130"/>
              </a:avLst>
            </a:prstGeom>
            <a:grpFill/>
            <a:ln w="9525">
              <a:solidFill>
                <a:schemeClr val="tx1"/>
              </a:solidFill>
              <a:miter lim="800000"/>
            </a:ln>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0775" name="Text Box 4"/>
            <p:cNvSpPr txBox="1">
              <a:spLocks noChangeArrowheads="1"/>
            </p:cNvSpPr>
            <p:nvPr/>
          </p:nvSpPr>
          <p:spPr bwMode="auto">
            <a:xfrm>
              <a:off x="4560" y="1553"/>
              <a:ext cx="528" cy="2042"/>
            </a:xfrm>
            <a:prstGeom prst="rect">
              <a:avLst/>
            </a:prstGeom>
            <a:grpFill/>
            <a:ln w="9525">
              <a:solidFill>
                <a:srgbClr val="808080"/>
              </a:solidFill>
              <a:miter lim="800000"/>
            </a:ln>
          </p:spPr>
          <p:txBody>
            <a:bodyPr anchor="ctr" anchorCtr="1">
              <a:spAutoFit/>
            </a:bodyPr>
            <a:lstStyle>
              <a:lvl1pPr eaLnBrk="0" hangingPunct="0">
                <a:lnSpc>
                  <a:spcPct val="120000"/>
                </a:lnSpc>
                <a:defRPr b="1">
                  <a:solidFill>
                    <a:schemeClr val="tx1"/>
                  </a:solidFill>
                  <a:latin typeface="Arial" panose="020B0604020202020204" pitchFamily="34" charset="0"/>
                  <a:ea typeface="宋体" panose="02010600030101010101" pitchFamily="2" charset="-122"/>
                </a:defRPr>
              </a:lvl1pPr>
              <a:lvl2pPr marL="742950" indent="-285750" eaLnBrk="0" hangingPunct="0">
                <a:lnSpc>
                  <a:spcPct val="120000"/>
                </a:lnSpc>
                <a:defRPr b="1">
                  <a:solidFill>
                    <a:schemeClr val="tx1"/>
                  </a:solidFill>
                  <a:latin typeface="Arial" panose="020B0604020202020204" pitchFamily="34" charset="0"/>
                  <a:ea typeface="宋体" panose="02010600030101010101" pitchFamily="2" charset="-122"/>
                </a:defRPr>
              </a:lvl2pPr>
              <a:lvl3pPr marL="1143000" indent="-228600" eaLnBrk="0" hangingPunct="0">
                <a:lnSpc>
                  <a:spcPct val="120000"/>
                </a:lnSpc>
                <a:defRPr b="1">
                  <a:solidFill>
                    <a:schemeClr val="tx1"/>
                  </a:solidFill>
                  <a:latin typeface="Arial" panose="020B0604020202020204" pitchFamily="34" charset="0"/>
                  <a:ea typeface="宋体" panose="02010600030101010101" pitchFamily="2" charset="-122"/>
                </a:defRPr>
              </a:lvl3pPr>
              <a:lvl4pPr marL="1600200" indent="-228600" eaLnBrk="0" hangingPunct="0">
                <a:lnSpc>
                  <a:spcPct val="120000"/>
                </a:lnSpc>
                <a:defRPr b="1">
                  <a:solidFill>
                    <a:schemeClr val="tx1"/>
                  </a:solidFill>
                  <a:latin typeface="Arial" panose="020B0604020202020204" pitchFamily="34" charset="0"/>
                  <a:ea typeface="宋体" panose="02010600030101010101" pitchFamily="2" charset="-122"/>
                </a:defRPr>
              </a:lvl4pPr>
              <a:lvl5pPr marL="2057400" indent="-228600" eaLnBrk="0" hangingPunct="0">
                <a:lnSpc>
                  <a:spcPct val="120000"/>
                </a:lnSpc>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归</a:t>
              </a:r>
              <a:endPar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结</a:t>
              </a:r>
              <a:endPar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演</a:t>
              </a:r>
              <a:endPar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绎</a:t>
              </a:r>
              <a:endPar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推</a:t>
              </a:r>
              <a:endPar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理</a:t>
              </a:r>
              <a:endPar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49507" name="Rectangle 5"/>
          <p:cNvSpPr>
            <a:spLocks noGrp="1"/>
          </p:cNvSpPr>
          <p:nvPr>
            <p:ph type="title"/>
          </p:nvPr>
        </p:nvSpPr>
        <p:spPr/>
        <p:txBody>
          <a:bodyPr vert="horz" wrap="square" lIns="91440" tIns="45720" rIns="91440" bIns="45720" anchor="b" anchorCtr="0"/>
          <a:p>
            <a:pPr eaLnBrk="1" hangingPunct="1"/>
            <a:r>
              <a:rPr lang="zh-CN" altLang="en-US" sz="3600" kern="1200" dirty="0">
                <a:solidFill>
                  <a:srgbClr val="7B9899"/>
                </a:solidFill>
                <a:latin typeface="Times New Roman" panose="02020603050405020304" pitchFamily="18" charset="0"/>
                <a:ea typeface="黑体" panose="02010609060101010101" pitchFamily="49" charset="-122"/>
                <a:cs typeface="+mj-cs"/>
              </a:rPr>
              <a:t>第</a:t>
            </a:r>
            <a:r>
              <a:rPr lang="en-US" altLang="zh-CN" sz="3600" kern="1200" dirty="0">
                <a:solidFill>
                  <a:srgbClr val="7B9899"/>
                </a:solidFill>
                <a:latin typeface="Times New Roman" panose="02020603050405020304" pitchFamily="18" charset="0"/>
                <a:ea typeface="黑体" panose="02010609060101010101" pitchFamily="49" charset="-122"/>
                <a:cs typeface="+mj-cs"/>
              </a:rPr>
              <a:t>3</a:t>
            </a:r>
            <a:r>
              <a:rPr lang="zh-CN" altLang="en-US" sz="3600" kern="1200" dirty="0">
                <a:solidFill>
                  <a:srgbClr val="7B9899"/>
                </a:solidFill>
                <a:latin typeface="Times New Roman" panose="02020603050405020304" pitchFamily="18" charset="0"/>
                <a:ea typeface="黑体" panose="02010609060101010101" pitchFamily="49" charset="-122"/>
                <a:cs typeface="+mj-cs"/>
              </a:rPr>
              <a:t>章  确定性推理方法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49508" name="Rectangle 6"/>
          <p:cNvSpPr>
            <a:spLocks noGrp="1"/>
          </p:cNvSpPr>
          <p:nvPr>
            <p:ph sz="quarter" idx="1"/>
          </p:nvPr>
        </p:nvSpPr>
        <p:spPr>
          <a:xfrm>
            <a:off x="425450" y="1533525"/>
            <a:ext cx="8642350" cy="1514475"/>
          </a:xfrm>
        </p:spPr>
        <p:txBody>
          <a:bodyPr vert="horz" wrap="square" lIns="91440" tIns="45720" rIns="91440" bIns="45720" anchor="t" anchorCtr="0"/>
          <a:p>
            <a:pPr eaLnBrk="1" hangingPunct="1">
              <a:lnSpc>
                <a:spcPct val="120000"/>
              </a:lnSpc>
              <a:buClr>
                <a:srgbClr val="0000FF"/>
              </a:buClr>
              <a:buSzPct val="150000"/>
              <a:buFont typeface="Wingdings" panose="05000000000000000000" pitchFamily="2" charset="2"/>
              <a:buChar char="ü"/>
            </a:pPr>
            <a:r>
              <a:rPr lang="en-US" altLang="zh-CN" sz="2800" b="1" dirty="0">
                <a:solidFill>
                  <a:srgbClr val="0000FF"/>
                </a:solidFill>
                <a:latin typeface="仿宋" panose="02010609060101010101" pitchFamily="49" charset="-122"/>
                <a:ea typeface="仿宋" panose="02010609060101010101" pitchFamily="49" charset="-122"/>
              </a:rPr>
              <a:t>3.1  </a:t>
            </a:r>
            <a:r>
              <a:rPr lang="zh-CN" altLang="en-US" sz="2800" b="1" dirty="0">
                <a:solidFill>
                  <a:srgbClr val="0000FF"/>
                </a:solidFill>
                <a:latin typeface="仿宋" panose="02010609060101010101" pitchFamily="49" charset="-122"/>
                <a:ea typeface="仿宋" panose="02010609060101010101" pitchFamily="49" charset="-122"/>
              </a:rPr>
              <a:t>推理的基本概念</a:t>
            </a:r>
            <a:r>
              <a:rPr lang="zh-CN" altLang="en-US" sz="2800" b="1" dirty="0">
                <a:latin typeface="仿宋" panose="02010609060101010101" pitchFamily="49" charset="-122"/>
                <a:ea typeface="仿宋" panose="02010609060101010101" pitchFamily="49" charset="-122"/>
              </a:rPr>
              <a:t>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buChar char=""/>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a:t>
            </a:r>
            <a:endParaRPr lang="zh-CN" altLang="en-US" sz="2800" b="1" dirty="0">
              <a:latin typeface="仿宋" panose="02010609060101010101" pitchFamily="49" charset="-122"/>
              <a:ea typeface="仿宋" panose="02010609060101010101" pitchFamily="49" charset="-122"/>
            </a:endParaRPr>
          </a:p>
        </p:txBody>
      </p:sp>
      <p:sp>
        <p:nvSpPr>
          <p:cNvPr id="149509"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3.2  </a:t>
            </a:r>
            <a:r>
              <a:rPr lang="zh-CN" altLang="en-US" sz="3600" kern="1200" dirty="0">
                <a:solidFill>
                  <a:srgbClr val="7B9899"/>
                </a:solidFill>
                <a:latin typeface="Times New Roman" panose="02020603050405020304" pitchFamily="18" charset="0"/>
                <a:ea typeface="黑体" panose="02010609060101010101" pitchFamily="49" charset="-122"/>
                <a:cs typeface="+mj-cs"/>
              </a:rPr>
              <a:t>自然演绎推理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90467" name="Rectangle 3"/>
          <p:cNvSpPr>
            <a:spLocks noGrp="1"/>
          </p:cNvSpPr>
          <p:nvPr>
            <p:ph sz="quarter" idx="1"/>
          </p:nvPr>
        </p:nvSpPr>
        <p:spPr>
          <a:xfrm>
            <a:off x="647700" y="1600200"/>
            <a:ext cx="7848600" cy="2895600"/>
          </a:xfrm>
        </p:spPr>
        <p:txBody>
          <a:bodyPr vert="horz" wrap="square" lIns="91440" tIns="45720" rIns="91440" bIns="45720" anchor="t" anchorCtr="0"/>
          <a:p>
            <a:pPr marL="0" indent="0" algn="just" eaLnBrk="1" hangingPunct="1">
              <a:lnSpc>
                <a:spcPct val="120000"/>
              </a:lnSpc>
              <a:buClr>
                <a:schemeClr val="accent1"/>
              </a:buClr>
              <a:buSzPct val="85000"/>
              <a:buFont typeface="Wingdings 2" panose="05020102010507070707" pitchFamily="18" charset="2"/>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例</a:t>
            </a:r>
            <a:r>
              <a:rPr lang="en-US" altLang="zh-CN" sz="2600" b="1" dirty="0">
                <a:latin typeface="仿宋" panose="02010609060101010101" pitchFamily="49" charset="-122"/>
                <a:ea typeface="仿宋" panose="02010609060101010101" pitchFamily="49" charset="-122"/>
              </a:rPr>
              <a:t>3.1  </a:t>
            </a:r>
            <a:r>
              <a:rPr lang="zh-CN" altLang="en-US" sz="2600" b="1" dirty="0">
                <a:latin typeface="仿宋" panose="02010609060101010101" pitchFamily="49" charset="-122"/>
                <a:ea typeface="仿宋" panose="02010609060101010101" pitchFamily="49" charset="-122"/>
              </a:rPr>
              <a:t>已知事实：</a:t>
            </a:r>
            <a:endParaRPr lang="zh-CN" altLang="en-US" sz="2600" b="1" dirty="0">
              <a:latin typeface="仿宋" panose="02010609060101010101" pitchFamily="49" charset="-122"/>
              <a:ea typeface="仿宋" panose="02010609060101010101" pitchFamily="49" charset="-122"/>
            </a:endParaRPr>
          </a:p>
          <a:p>
            <a:pPr marL="0" indent="0" algn="just" eaLnBrk="1" hangingPunct="1">
              <a:lnSpc>
                <a:spcPct val="120000"/>
              </a:lnSpc>
              <a:buClr>
                <a:schemeClr val="accent1"/>
              </a:buClr>
              <a:buSzPct val="85000"/>
              <a:buFont typeface="Wingdings" panose="05000000000000000000" pitchFamily="2" charset="2"/>
              <a:buNone/>
            </a:pPr>
            <a:r>
              <a:rPr lang="zh-CN" altLang="en-US" sz="2600" b="1" dirty="0">
                <a:latin typeface="仿宋" panose="02010609060101010101" pitchFamily="49" charset="-122"/>
                <a:ea typeface="仿宋" panose="02010609060101010101" pitchFamily="49" charset="-122"/>
              </a:rPr>
              <a:t>   （</a:t>
            </a:r>
            <a:r>
              <a:rPr lang="en-US" altLang="zh-CN" sz="2600" b="1" dirty="0">
                <a:latin typeface="仿宋" panose="02010609060101010101" pitchFamily="49" charset="-122"/>
                <a:ea typeface="仿宋" panose="02010609060101010101" pitchFamily="49" charset="-122"/>
              </a:rPr>
              <a:t>1</a:t>
            </a:r>
            <a:r>
              <a:rPr lang="zh-CN" altLang="en-US" sz="2600" b="1" dirty="0">
                <a:latin typeface="仿宋" panose="02010609060101010101" pitchFamily="49" charset="-122"/>
                <a:ea typeface="仿宋" panose="02010609060101010101" pitchFamily="49" charset="-122"/>
              </a:rPr>
              <a:t>）凡是容易的课程小王</a:t>
            </a:r>
            <a:r>
              <a:rPr lang="en-US" altLang="zh-CN" sz="2600" b="1" dirty="0">
                <a:latin typeface="仿宋" panose="02010609060101010101" pitchFamily="49" charset="-122"/>
                <a:ea typeface="仿宋" panose="02010609060101010101" pitchFamily="49" charset="-122"/>
              </a:rPr>
              <a:t>( Wang )</a:t>
            </a:r>
            <a:r>
              <a:rPr lang="zh-CN" altLang="en-US" sz="2600" b="1" dirty="0">
                <a:latin typeface="仿宋" panose="02010609060101010101" pitchFamily="49" charset="-122"/>
                <a:ea typeface="仿宋" panose="02010609060101010101" pitchFamily="49" charset="-122"/>
              </a:rPr>
              <a:t>都喜欢；</a:t>
            </a:r>
            <a:endParaRPr lang="zh-CN" altLang="en-US" sz="2600" b="1" dirty="0">
              <a:latin typeface="仿宋" panose="02010609060101010101" pitchFamily="49" charset="-122"/>
              <a:ea typeface="仿宋" panose="02010609060101010101" pitchFamily="49" charset="-122"/>
            </a:endParaRPr>
          </a:p>
          <a:p>
            <a:pPr marL="0" indent="0" algn="just" eaLnBrk="1" hangingPunct="1">
              <a:lnSpc>
                <a:spcPct val="120000"/>
              </a:lnSpc>
              <a:buClr>
                <a:schemeClr val="accent1"/>
              </a:buClr>
              <a:buSzPct val="85000"/>
              <a:buFont typeface="Wingdings" panose="05000000000000000000" pitchFamily="2" charset="2"/>
              <a:buNone/>
            </a:pPr>
            <a:r>
              <a:rPr lang="zh-CN" altLang="en-US" sz="2600" b="1" dirty="0">
                <a:latin typeface="仿宋" panose="02010609060101010101" pitchFamily="49" charset="-122"/>
                <a:ea typeface="仿宋" panose="02010609060101010101" pitchFamily="49" charset="-122"/>
              </a:rPr>
              <a:t>   （</a:t>
            </a:r>
            <a:r>
              <a:rPr lang="en-US" altLang="zh-CN" sz="2600" b="1" dirty="0">
                <a:latin typeface="仿宋" panose="02010609060101010101" pitchFamily="49" charset="-122"/>
                <a:ea typeface="仿宋" panose="02010609060101010101" pitchFamily="49" charset="-122"/>
              </a:rPr>
              <a:t>2</a:t>
            </a:r>
            <a:r>
              <a:rPr lang="zh-CN" altLang="en-US" sz="2600" b="1" dirty="0">
                <a:latin typeface="仿宋" panose="02010609060101010101" pitchFamily="49" charset="-122"/>
                <a:ea typeface="仿宋" panose="02010609060101010101" pitchFamily="49" charset="-122"/>
              </a:rPr>
              <a:t>）</a:t>
            </a:r>
            <a:r>
              <a:rPr lang="en-US" altLang="zh-CN" sz="2600" b="1" dirty="0">
                <a:latin typeface="仿宋" panose="02010609060101010101" pitchFamily="49" charset="-122"/>
                <a:ea typeface="仿宋" panose="02010609060101010101" pitchFamily="49" charset="-122"/>
              </a:rPr>
              <a:t>C </a:t>
            </a:r>
            <a:r>
              <a:rPr lang="zh-CN" altLang="en-US" sz="2600" b="1" dirty="0">
                <a:latin typeface="仿宋" panose="02010609060101010101" pitchFamily="49" charset="-122"/>
                <a:ea typeface="仿宋" panose="02010609060101010101" pitchFamily="49" charset="-122"/>
              </a:rPr>
              <a:t>班的课程都是容易的；</a:t>
            </a:r>
            <a:endParaRPr lang="zh-CN" altLang="en-US" sz="2600" b="1" dirty="0">
              <a:latin typeface="仿宋" panose="02010609060101010101" pitchFamily="49" charset="-122"/>
              <a:ea typeface="仿宋" panose="02010609060101010101" pitchFamily="49" charset="-122"/>
            </a:endParaRPr>
          </a:p>
          <a:p>
            <a:pPr marL="0" indent="0" algn="just" eaLnBrk="1" hangingPunct="1">
              <a:lnSpc>
                <a:spcPct val="120000"/>
              </a:lnSpc>
              <a:buClr>
                <a:schemeClr val="accent1"/>
              </a:buClr>
              <a:buSzPct val="85000"/>
              <a:buFont typeface="Wingdings" panose="05000000000000000000" pitchFamily="2" charset="2"/>
              <a:buNone/>
            </a:pPr>
            <a:r>
              <a:rPr lang="zh-CN" altLang="en-US" sz="2600" b="1" dirty="0">
                <a:latin typeface="仿宋" panose="02010609060101010101" pitchFamily="49" charset="-122"/>
                <a:ea typeface="仿宋" panose="02010609060101010101" pitchFamily="49" charset="-122"/>
              </a:rPr>
              <a:t>   （</a:t>
            </a:r>
            <a:r>
              <a:rPr lang="en-US" altLang="zh-CN" sz="2600" b="1" dirty="0">
                <a:latin typeface="仿宋" panose="02010609060101010101" pitchFamily="49" charset="-122"/>
                <a:ea typeface="仿宋" panose="02010609060101010101" pitchFamily="49" charset="-122"/>
              </a:rPr>
              <a:t>3</a:t>
            </a:r>
            <a:r>
              <a:rPr lang="zh-CN" altLang="en-US" sz="2600" b="1" dirty="0">
                <a:latin typeface="仿宋" panose="02010609060101010101" pitchFamily="49" charset="-122"/>
                <a:ea typeface="仿宋" panose="02010609060101010101" pitchFamily="49" charset="-122"/>
              </a:rPr>
              <a:t>）</a:t>
            </a:r>
            <a:r>
              <a:rPr lang="en-US" altLang="zh-CN" sz="2600" b="1" dirty="0">
                <a:latin typeface="仿宋" panose="02010609060101010101" pitchFamily="49" charset="-122"/>
                <a:ea typeface="仿宋" panose="02010609060101010101" pitchFamily="49" charset="-122"/>
              </a:rPr>
              <a:t>ds </a:t>
            </a:r>
            <a:r>
              <a:rPr lang="zh-CN" altLang="en-US" sz="2600" b="1" dirty="0">
                <a:latin typeface="仿宋" panose="02010609060101010101" pitchFamily="49" charset="-122"/>
                <a:ea typeface="仿宋" panose="02010609060101010101" pitchFamily="49" charset="-122"/>
              </a:rPr>
              <a:t>是 </a:t>
            </a:r>
            <a:r>
              <a:rPr lang="en-US" altLang="zh-CN" sz="2600" b="1" dirty="0">
                <a:latin typeface="仿宋" panose="02010609060101010101" pitchFamily="49" charset="-122"/>
                <a:ea typeface="仿宋" panose="02010609060101010101" pitchFamily="49" charset="-122"/>
              </a:rPr>
              <a:t>C </a:t>
            </a:r>
            <a:r>
              <a:rPr lang="zh-CN" altLang="en-US" sz="2600" b="1" dirty="0">
                <a:latin typeface="仿宋" panose="02010609060101010101" pitchFamily="49" charset="-122"/>
                <a:ea typeface="仿宋" panose="02010609060101010101" pitchFamily="49" charset="-122"/>
              </a:rPr>
              <a:t>班的一门课程。</a:t>
            </a:r>
            <a:endParaRPr lang="zh-CN" altLang="en-US" sz="2600" b="1" dirty="0">
              <a:latin typeface="仿宋" panose="02010609060101010101" pitchFamily="49" charset="-122"/>
              <a:ea typeface="仿宋" panose="02010609060101010101" pitchFamily="49" charset="-122"/>
            </a:endParaRPr>
          </a:p>
          <a:p>
            <a:pPr marL="0" indent="0" algn="just" eaLnBrk="1" hangingPunct="1">
              <a:lnSpc>
                <a:spcPct val="120000"/>
              </a:lnSpc>
              <a:buClr>
                <a:schemeClr val="accent1"/>
              </a:buClr>
              <a:buSzPct val="60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 求证：小王喜欢 </a:t>
            </a:r>
            <a:r>
              <a:rPr lang="en-US" altLang="zh-CN" sz="2600" b="1" dirty="0">
                <a:latin typeface="仿宋" panose="02010609060101010101" pitchFamily="49" charset="-122"/>
                <a:ea typeface="仿宋" panose="02010609060101010101" pitchFamily="49" charset="-122"/>
              </a:rPr>
              <a:t>ds </a:t>
            </a:r>
            <a:r>
              <a:rPr lang="zh-CN" altLang="en-US" sz="2600" b="1" dirty="0">
                <a:latin typeface="仿宋" panose="02010609060101010101" pitchFamily="49" charset="-122"/>
                <a:ea typeface="仿宋" panose="02010609060101010101" pitchFamily="49" charset="-122"/>
              </a:rPr>
              <a:t>这门课程。</a:t>
            </a:r>
            <a:endParaRPr lang="zh-CN" altLang="en-US" sz="2600" b="1" dirty="0">
              <a:latin typeface="仿宋" panose="02010609060101010101" pitchFamily="49" charset="-122"/>
              <a:ea typeface="仿宋" panose="02010609060101010101" pitchFamily="49" charset="-122"/>
            </a:endParaRPr>
          </a:p>
        </p:txBody>
      </p:sp>
      <p:sp>
        <p:nvSpPr>
          <p:cNvPr id="190468"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90469" name="Rectangle 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0470" name="Rectangle 5"/>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0471" name="Rectangle 6"/>
          <p:cNvSpPr/>
          <p:nvPr/>
        </p:nvSpPr>
        <p:spPr>
          <a:xfrm>
            <a:off x="0" y="337661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0472" name="Rectangle 7"/>
          <p:cNvSpPr/>
          <p:nvPr/>
        </p:nvSpPr>
        <p:spPr>
          <a:xfrm>
            <a:off x="0" y="337661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3.2  </a:t>
            </a:r>
            <a:r>
              <a:rPr lang="zh-CN" altLang="en-US" sz="3600" kern="1200" dirty="0">
                <a:solidFill>
                  <a:srgbClr val="7B9899"/>
                </a:solidFill>
                <a:latin typeface="Times New Roman" panose="02020603050405020304" pitchFamily="18" charset="0"/>
                <a:ea typeface="黑体" panose="02010609060101010101" pitchFamily="49" charset="-122"/>
                <a:cs typeface="+mj-cs"/>
              </a:rPr>
              <a:t>自然演绎推理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91491" name="Rectangle 3"/>
          <p:cNvSpPr>
            <a:spLocks noGrp="1"/>
          </p:cNvSpPr>
          <p:nvPr>
            <p:ph sz="quarter" idx="1"/>
          </p:nvPr>
        </p:nvSpPr>
        <p:spPr>
          <a:xfrm>
            <a:off x="454025" y="1447800"/>
            <a:ext cx="8435975" cy="2303463"/>
          </a:xfrm>
        </p:spPr>
        <p:txBody>
          <a:bodyPr vert="horz" wrap="square" lIns="91440" tIns="45720" rIns="91440" bIns="45720" anchor="t" anchorCtr="0"/>
          <a:p>
            <a:pPr algn="just" eaLnBrk="1" hangingPunct="1">
              <a:lnSpc>
                <a:spcPct val="90000"/>
              </a:lnSpc>
              <a:buClr>
                <a:schemeClr val="accent1"/>
              </a:buClr>
              <a:buSzPct val="85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证明：</a:t>
            </a:r>
            <a:endParaRPr lang="zh-CN" altLang="en-US" sz="2600" b="1" dirty="0">
              <a:latin typeface="仿宋" panose="02010609060101010101" pitchFamily="49" charset="-122"/>
              <a:ea typeface="仿宋" panose="02010609060101010101" pitchFamily="49" charset="-122"/>
            </a:endParaRPr>
          </a:p>
          <a:p>
            <a:pPr algn="just" eaLnBrk="1" hangingPunct="1">
              <a:lnSpc>
                <a:spcPct val="90000"/>
              </a:lnSpc>
              <a:buClr>
                <a:schemeClr val="accent1"/>
              </a:buClr>
              <a:buSzPct val="60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定义谓词</a:t>
            </a:r>
            <a:r>
              <a:rPr lang="zh-CN" altLang="en-US" sz="2600" dirty="0">
                <a:latin typeface="仿宋" panose="02010609060101010101" pitchFamily="49" charset="-122"/>
                <a:ea typeface="仿宋" panose="02010609060101010101" pitchFamily="49" charset="-122"/>
              </a:rPr>
              <a:t>：</a:t>
            </a:r>
            <a:endParaRPr lang="zh-CN" altLang="en-US" sz="2600" dirty="0">
              <a:latin typeface="仿宋" panose="02010609060101010101" pitchFamily="49" charset="-122"/>
              <a:ea typeface="仿宋" panose="02010609060101010101" pitchFamily="49" charset="-122"/>
            </a:endParaRPr>
          </a:p>
          <a:p>
            <a:pPr algn="just" eaLnBrk="1" hangingPunct="1">
              <a:lnSpc>
                <a:spcPct val="90000"/>
              </a:lnSpc>
              <a:buClr>
                <a:schemeClr val="accent1"/>
              </a:buClr>
              <a:buSzPct val="85000"/>
              <a:buFont typeface="Wingdings" panose="05000000000000000000" pitchFamily="2" charset="2"/>
              <a:buNone/>
            </a:pPr>
            <a:r>
              <a:rPr lang="zh-CN" altLang="en-US" sz="2600" b="1" dirty="0">
                <a:latin typeface="仿宋" panose="02010609060101010101" pitchFamily="49" charset="-122"/>
                <a:ea typeface="仿宋" panose="02010609060101010101" pitchFamily="49" charset="-122"/>
              </a:rPr>
              <a:t>       </a:t>
            </a:r>
            <a:r>
              <a:rPr lang="en-US" altLang="zh-CN" sz="2600" b="1" i="1" dirty="0">
                <a:solidFill>
                  <a:srgbClr val="660066"/>
                </a:solidFill>
                <a:latin typeface="仿宋" panose="02010609060101010101" pitchFamily="49" charset="-122"/>
                <a:ea typeface="仿宋" panose="02010609060101010101" pitchFamily="49" charset="-122"/>
              </a:rPr>
              <a:t>EASY</a:t>
            </a:r>
            <a:r>
              <a:rPr lang="en-US" altLang="zh-CN" sz="2600" b="1" dirty="0">
                <a:solidFill>
                  <a:srgbClr val="660066"/>
                </a:solidFill>
                <a:latin typeface="仿宋" panose="02010609060101010101" pitchFamily="49" charset="-122"/>
                <a:ea typeface="仿宋" panose="02010609060101010101" pitchFamily="49" charset="-122"/>
              </a:rPr>
              <a:t> ( </a:t>
            </a:r>
            <a:r>
              <a:rPr lang="en-US" altLang="zh-CN" sz="2600" b="1" i="1" dirty="0">
                <a:solidFill>
                  <a:srgbClr val="660066"/>
                </a:solidFill>
                <a:latin typeface="仿宋" panose="02010609060101010101" pitchFamily="49" charset="-122"/>
                <a:ea typeface="仿宋" panose="02010609060101010101" pitchFamily="49" charset="-122"/>
              </a:rPr>
              <a:t>x </a:t>
            </a:r>
            <a:r>
              <a:rPr lang="en-US" altLang="zh-CN" sz="2600" b="1" dirty="0">
                <a:solidFill>
                  <a:srgbClr val="660066"/>
                </a:solidFill>
                <a:latin typeface="仿宋" panose="02010609060101010101" pitchFamily="49" charset="-122"/>
                <a:ea typeface="仿宋" panose="02010609060101010101" pitchFamily="49" charset="-122"/>
              </a:rPr>
              <a:t>)</a:t>
            </a:r>
            <a:r>
              <a:rPr lang="zh-CN" altLang="en-US" sz="2600" dirty="0">
                <a:latin typeface="仿宋" panose="02010609060101010101" pitchFamily="49" charset="-122"/>
                <a:ea typeface="仿宋" panose="02010609060101010101" pitchFamily="49" charset="-122"/>
              </a:rPr>
              <a:t>：</a:t>
            </a:r>
            <a:r>
              <a:rPr lang="en-US" altLang="zh-CN" sz="2600" i="1" dirty="0">
                <a:latin typeface="仿宋" panose="02010609060101010101" pitchFamily="49" charset="-122"/>
                <a:ea typeface="仿宋" panose="02010609060101010101" pitchFamily="49" charset="-122"/>
              </a:rPr>
              <a:t>x</a:t>
            </a:r>
            <a:r>
              <a:rPr lang="en-US" altLang="zh-CN" sz="2600"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是容易的</a:t>
            </a:r>
            <a:endParaRPr lang="zh-CN" altLang="en-US" sz="2600" dirty="0">
              <a:latin typeface="仿宋" panose="02010609060101010101" pitchFamily="49" charset="-122"/>
              <a:ea typeface="仿宋" panose="02010609060101010101" pitchFamily="49" charset="-122"/>
            </a:endParaRPr>
          </a:p>
          <a:p>
            <a:pPr algn="just" eaLnBrk="1" hangingPunct="1">
              <a:lnSpc>
                <a:spcPct val="90000"/>
              </a:lnSpc>
              <a:buClr>
                <a:schemeClr val="accent1"/>
              </a:buClr>
              <a:buSzPct val="85000"/>
              <a:buFont typeface="Wingdings" panose="05000000000000000000" pitchFamily="2" charset="2"/>
              <a:buNone/>
            </a:pPr>
            <a:r>
              <a:rPr lang="zh-CN" altLang="en-US" sz="2600" b="1" dirty="0">
                <a:latin typeface="仿宋" panose="02010609060101010101" pitchFamily="49" charset="-122"/>
                <a:ea typeface="仿宋" panose="02010609060101010101" pitchFamily="49" charset="-122"/>
              </a:rPr>
              <a:t>       </a:t>
            </a:r>
            <a:r>
              <a:rPr lang="en-US" altLang="zh-CN" sz="2600" b="1" i="1" dirty="0">
                <a:solidFill>
                  <a:srgbClr val="660066"/>
                </a:solidFill>
                <a:latin typeface="仿宋" panose="02010609060101010101" pitchFamily="49" charset="-122"/>
                <a:ea typeface="仿宋" panose="02010609060101010101" pitchFamily="49" charset="-122"/>
              </a:rPr>
              <a:t>LIKE</a:t>
            </a:r>
            <a:r>
              <a:rPr lang="en-US" altLang="zh-CN" sz="2600" b="1" dirty="0">
                <a:solidFill>
                  <a:srgbClr val="660066"/>
                </a:solidFill>
                <a:latin typeface="仿宋" panose="02010609060101010101" pitchFamily="49" charset="-122"/>
                <a:ea typeface="仿宋" panose="02010609060101010101" pitchFamily="49" charset="-122"/>
              </a:rPr>
              <a:t> ( </a:t>
            </a:r>
            <a:r>
              <a:rPr lang="en-US" altLang="zh-CN" sz="2600" b="1" i="1" dirty="0">
                <a:solidFill>
                  <a:srgbClr val="660066"/>
                </a:solidFill>
                <a:latin typeface="仿宋" panose="02010609060101010101" pitchFamily="49" charset="-122"/>
                <a:ea typeface="仿宋" panose="02010609060101010101" pitchFamily="49" charset="-122"/>
              </a:rPr>
              <a:t>x</a:t>
            </a:r>
            <a:r>
              <a:rPr lang="en-US" altLang="zh-CN" sz="2600" b="1" dirty="0">
                <a:solidFill>
                  <a:srgbClr val="660066"/>
                </a:solidFill>
                <a:latin typeface="仿宋" panose="02010609060101010101" pitchFamily="49" charset="-122"/>
                <a:ea typeface="仿宋" panose="02010609060101010101" pitchFamily="49" charset="-122"/>
              </a:rPr>
              <a:t>,  </a:t>
            </a:r>
            <a:r>
              <a:rPr lang="en-US" altLang="zh-CN" sz="2600" b="1" i="1" dirty="0">
                <a:solidFill>
                  <a:srgbClr val="660066"/>
                </a:solidFill>
                <a:latin typeface="仿宋" panose="02010609060101010101" pitchFamily="49" charset="-122"/>
                <a:ea typeface="仿宋" panose="02010609060101010101" pitchFamily="49" charset="-122"/>
              </a:rPr>
              <a:t>y </a:t>
            </a:r>
            <a:r>
              <a:rPr lang="en-US" altLang="zh-CN" sz="2600" b="1" dirty="0">
                <a:solidFill>
                  <a:srgbClr val="660066"/>
                </a:solidFill>
                <a:latin typeface="仿宋" panose="02010609060101010101" pitchFamily="49" charset="-122"/>
                <a:ea typeface="仿宋" panose="02010609060101010101" pitchFamily="49" charset="-122"/>
              </a:rPr>
              <a:t>)</a:t>
            </a:r>
            <a:r>
              <a:rPr lang="zh-CN" altLang="en-US" sz="2600" dirty="0">
                <a:latin typeface="仿宋" panose="02010609060101010101" pitchFamily="49" charset="-122"/>
                <a:ea typeface="仿宋" panose="02010609060101010101" pitchFamily="49" charset="-122"/>
              </a:rPr>
              <a:t>：</a:t>
            </a:r>
            <a:r>
              <a:rPr lang="en-US" altLang="zh-CN" sz="2600" i="1" dirty="0">
                <a:latin typeface="仿宋" panose="02010609060101010101" pitchFamily="49" charset="-122"/>
                <a:ea typeface="仿宋" panose="02010609060101010101" pitchFamily="49" charset="-122"/>
              </a:rPr>
              <a:t>x</a:t>
            </a:r>
            <a:r>
              <a:rPr lang="en-US" altLang="zh-CN" sz="2600"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喜欢 </a:t>
            </a:r>
            <a:r>
              <a:rPr lang="en-US" altLang="zh-CN" sz="2600" i="1" dirty="0">
                <a:latin typeface="仿宋" panose="02010609060101010101" pitchFamily="49" charset="-122"/>
                <a:ea typeface="仿宋" panose="02010609060101010101" pitchFamily="49" charset="-122"/>
              </a:rPr>
              <a:t>y</a:t>
            </a:r>
            <a:endParaRPr lang="en-US" altLang="zh-CN" sz="2600" dirty="0">
              <a:latin typeface="仿宋" panose="02010609060101010101" pitchFamily="49" charset="-122"/>
              <a:ea typeface="仿宋" panose="02010609060101010101" pitchFamily="49" charset="-122"/>
            </a:endParaRPr>
          </a:p>
          <a:p>
            <a:pPr eaLnBrk="1" hangingPunct="1">
              <a:lnSpc>
                <a:spcPct val="90000"/>
              </a:lnSpc>
              <a:buClr>
                <a:schemeClr val="accent1"/>
              </a:buClr>
              <a:buSzPct val="85000"/>
              <a:buFont typeface="Wingdings" panose="05000000000000000000" pitchFamily="2" charset="2"/>
              <a:buNone/>
            </a:pPr>
            <a:r>
              <a:rPr lang="en-US" altLang="zh-CN" sz="2600" dirty="0">
                <a:latin typeface="仿宋" panose="02010609060101010101" pitchFamily="49" charset="-122"/>
                <a:ea typeface="仿宋" panose="02010609060101010101" pitchFamily="49" charset="-122"/>
              </a:rPr>
              <a:t>       </a:t>
            </a:r>
            <a:r>
              <a:rPr lang="en-US" altLang="zh-CN" sz="2600" b="1" i="1" dirty="0">
                <a:solidFill>
                  <a:srgbClr val="660066"/>
                </a:solidFill>
                <a:latin typeface="仿宋" panose="02010609060101010101" pitchFamily="49" charset="-122"/>
                <a:ea typeface="仿宋" panose="02010609060101010101" pitchFamily="49" charset="-122"/>
              </a:rPr>
              <a:t>C</a:t>
            </a:r>
            <a:r>
              <a:rPr lang="en-US" altLang="zh-CN" sz="2600" b="1" dirty="0">
                <a:solidFill>
                  <a:srgbClr val="660066"/>
                </a:solidFill>
                <a:latin typeface="仿宋" panose="02010609060101010101" pitchFamily="49" charset="-122"/>
                <a:ea typeface="仿宋" panose="02010609060101010101" pitchFamily="49" charset="-122"/>
              </a:rPr>
              <a:t> ( </a:t>
            </a:r>
            <a:r>
              <a:rPr lang="en-US" altLang="zh-CN" sz="2600" b="1" i="1" dirty="0">
                <a:solidFill>
                  <a:srgbClr val="660066"/>
                </a:solidFill>
                <a:latin typeface="仿宋" panose="02010609060101010101" pitchFamily="49" charset="-122"/>
                <a:ea typeface="仿宋" panose="02010609060101010101" pitchFamily="49" charset="-122"/>
              </a:rPr>
              <a:t>x </a:t>
            </a:r>
            <a:r>
              <a:rPr lang="en-US" altLang="zh-CN" sz="2600" b="1" dirty="0">
                <a:solidFill>
                  <a:srgbClr val="660066"/>
                </a:solidFill>
                <a:latin typeface="仿宋" panose="02010609060101010101" pitchFamily="49" charset="-122"/>
                <a:ea typeface="仿宋" panose="02010609060101010101" pitchFamily="49" charset="-122"/>
              </a:rPr>
              <a:t>)</a:t>
            </a:r>
            <a:r>
              <a:rPr lang="zh-CN" altLang="en-US" sz="2600" dirty="0">
                <a:latin typeface="仿宋" panose="02010609060101010101" pitchFamily="49" charset="-122"/>
                <a:ea typeface="仿宋" panose="02010609060101010101" pitchFamily="49" charset="-122"/>
              </a:rPr>
              <a:t>：</a:t>
            </a:r>
            <a:r>
              <a:rPr lang="en-US" altLang="zh-CN" sz="2600" i="1" dirty="0">
                <a:latin typeface="仿宋" panose="02010609060101010101" pitchFamily="49" charset="-122"/>
                <a:ea typeface="仿宋" panose="02010609060101010101" pitchFamily="49" charset="-122"/>
              </a:rPr>
              <a:t>x </a:t>
            </a:r>
            <a:r>
              <a:rPr lang="zh-CN" altLang="en-US" sz="2600" dirty="0">
                <a:latin typeface="仿宋" panose="02010609060101010101" pitchFamily="49" charset="-122"/>
                <a:ea typeface="仿宋" panose="02010609060101010101" pitchFamily="49" charset="-122"/>
              </a:rPr>
              <a:t>是 </a:t>
            </a:r>
            <a:r>
              <a:rPr lang="en-US" altLang="zh-CN" sz="2600" i="1" dirty="0">
                <a:latin typeface="仿宋" panose="02010609060101010101" pitchFamily="49" charset="-122"/>
                <a:ea typeface="仿宋" panose="02010609060101010101" pitchFamily="49" charset="-122"/>
              </a:rPr>
              <a:t>C</a:t>
            </a:r>
            <a:r>
              <a:rPr lang="en-US" altLang="zh-CN" sz="2600" dirty="0">
                <a:latin typeface="仿宋" panose="02010609060101010101" pitchFamily="49" charset="-122"/>
                <a:ea typeface="仿宋" panose="02010609060101010101" pitchFamily="49" charset="-122"/>
              </a:rPr>
              <a:t> </a:t>
            </a:r>
            <a:r>
              <a:rPr lang="zh-CN" altLang="en-US" sz="2600" dirty="0">
                <a:latin typeface="仿宋" panose="02010609060101010101" pitchFamily="49" charset="-122"/>
                <a:ea typeface="仿宋" panose="02010609060101010101" pitchFamily="49" charset="-122"/>
              </a:rPr>
              <a:t>班的一门课程</a:t>
            </a:r>
            <a:endParaRPr lang="zh-CN" altLang="en-US" sz="2600" dirty="0">
              <a:latin typeface="仿宋" panose="02010609060101010101" pitchFamily="49" charset="-122"/>
              <a:ea typeface="仿宋" panose="02010609060101010101" pitchFamily="49" charset="-122"/>
            </a:endParaRPr>
          </a:p>
        </p:txBody>
      </p:sp>
      <p:sp>
        <p:nvSpPr>
          <p:cNvPr id="19149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91493" name="Rectangle 16"/>
          <p:cNvSpPr/>
          <p:nvPr/>
        </p:nvSpPr>
        <p:spPr>
          <a:xfrm>
            <a:off x="381000" y="3790950"/>
            <a:ext cx="8382000" cy="2686050"/>
          </a:xfrm>
          <a:prstGeom prst="rect">
            <a:avLst/>
          </a:prstGeom>
          <a:noFill/>
          <a:ln w="9525" cap="flat" cmpd="sng">
            <a:solidFill>
              <a:srgbClr val="00808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1494" name="Rectangle 4"/>
          <p:cNvSpPr/>
          <p:nvPr/>
        </p:nvSpPr>
        <p:spPr>
          <a:xfrm>
            <a:off x="566738"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1495" name="Rectangle 5"/>
          <p:cNvSpPr/>
          <p:nvPr/>
        </p:nvSpPr>
        <p:spPr>
          <a:xfrm>
            <a:off x="566738"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1496" name="Rectangle 6"/>
          <p:cNvSpPr/>
          <p:nvPr/>
        </p:nvSpPr>
        <p:spPr>
          <a:xfrm>
            <a:off x="566738" y="337661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1497" name="Rectangle 7"/>
          <p:cNvSpPr/>
          <p:nvPr/>
        </p:nvSpPr>
        <p:spPr>
          <a:xfrm>
            <a:off x="566738" y="337661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1499" name="Rectangle 11"/>
          <p:cNvSpPr/>
          <p:nvPr/>
        </p:nvSpPr>
        <p:spPr>
          <a:xfrm>
            <a:off x="609600" y="3790950"/>
            <a:ext cx="8305800" cy="27114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Pct val="60000"/>
              <a:buFont typeface="Wingdings" panose="05000000000000000000" pitchFamily="2" charset="2"/>
              <a:buBlip>
                <a:blip r:embed="rId1"/>
              </a:buBlip>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已知事实和结论用谓词公式表示</a:t>
            </a:r>
            <a:r>
              <a:rPr lang="zh-CN" altLang="en-US" sz="2600" dirty="0">
                <a:latin typeface="Times New Roman" panose="02020603050405020304" pitchFamily="18" charset="0"/>
                <a:ea typeface="宋体" panose="02010600030101010101" pitchFamily="2" charset="-122"/>
              </a:rPr>
              <a:t>：</a:t>
            </a:r>
            <a:endParaRPr lang="zh-CN" altLang="en-US" sz="2600" dirty="0">
              <a:latin typeface="Times New Roman" panose="02020603050405020304" pitchFamily="18" charset="0"/>
              <a:ea typeface="宋体" panose="02010600030101010101" pitchFamily="2" charset="-122"/>
            </a:endParaRPr>
          </a:p>
          <a:p>
            <a:pPr marL="0" lvl="0" indent="0" eaLnBrk="1" hangingPunct="1">
              <a:spcBef>
                <a:spcPct val="40000"/>
              </a:spcBef>
              <a:buClr>
                <a:schemeClr val="accent2"/>
              </a:buClr>
              <a:buSzPct val="60000"/>
              <a:buFont typeface="Wingdings" panose="05000000000000000000" pitchFamily="2" charset="2"/>
              <a:buNone/>
            </a:pPr>
            <a:r>
              <a:rPr lang="zh-CN" altLang="en-US" sz="2600" dirty="0">
                <a:solidFill>
                  <a:srgbClr val="660066"/>
                </a:solidFill>
                <a:latin typeface="Times New Roman" panose="02020603050405020304" pitchFamily="18" charset="0"/>
                <a:ea typeface="宋体" panose="02010600030101010101" pitchFamily="2" charset="-122"/>
              </a:rPr>
              <a:t>      </a:t>
            </a:r>
            <a:r>
              <a:rPr lang="en-US" altLang="zh-CN" sz="2600" b="1" dirty="0">
                <a:solidFill>
                  <a:srgbClr val="660066"/>
                </a:solidFill>
                <a:latin typeface="Times New Roman" panose="02020603050405020304" pitchFamily="18" charset="0"/>
                <a:ea typeface="宋体" panose="02010600030101010101" pitchFamily="2" charset="-122"/>
              </a:rPr>
              <a:t>(     ) ( </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LIKE</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Wang</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 </a:t>
            </a:r>
            <a:endParaRPr lang="en-US" altLang="zh-CN" sz="2600" b="1" dirty="0">
              <a:solidFill>
                <a:srgbClr val="660066"/>
              </a:solidFill>
              <a:latin typeface="Times New Roman" panose="02020603050405020304" pitchFamily="18" charset="0"/>
              <a:ea typeface="宋体" panose="02010600030101010101" pitchFamily="2" charset="-122"/>
            </a:endParaRPr>
          </a:p>
          <a:p>
            <a:pPr marL="0" lvl="0" indent="0" eaLnBrk="1" hangingPunct="1">
              <a:spcBef>
                <a:spcPct val="40000"/>
              </a:spcBef>
              <a:buClr>
                <a:schemeClr val="accent2"/>
              </a:buClr>
              <a:buSzPct val="60000"/>
              <a:buFont typeface="Wingdings" panose="05000000000000000000" pitchFamily="2" charset="2"/>
              <a:buNone/>
            </a:pPr>
            <a:r>
              <a:rPr lang="en-US" altLang="zh-CN" sz="2600" b="1" dirty="0">
                <a:solidFill>
                  <a:srgbClr val="660066"/>
                </a:solidFill>
                <a:latin typeface="Times New Roman" panose="02020603050405020304" pitchFamily="18" charset="0"/>
                <a:ea typeface="宋体" panose="02010600030101010101" pitchFamily="2" charset="-122"/>
              </a:rPr>
              <a:t>      (     ) (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a:t>
            </a:r>
            <a:endParaRPr lang="en-US" altLang="zh-CN" sz="2600" b="1" dirty="0">
              <a:solidFill>
                <a:srgbClr val="660066"/>
              </a:solidFill>
              <a:latin typeface="Times New Roman" panose="02020603050405020304" pitchFamily="18" charset="0"/>
              <a:ea typeface="宋体" panose="02010600030101010101" pitchFamily="2" charset="-122"/>
            </a:endParaRPr>
          </a:p>
          <a:p>
            <a:pPr marL="0" lvl="0" indent="0" eaLnBrk="1" hangingPunct="1">
              <a:spcBef>
                <a:spcPct val="40000"/>
              </a:spcBef>
              <a:buClr>
                <a:schemeClr val="accent2"/>
              </a:buClr>
              <a:buSzTx/>
              <a:buFont typeface="Wingdings" panose="05000000000000000000" pitchFamily="2" charset="2"/>
              <a:buNone/>
            </a:pP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ds</a:t>
            </a:r>
            <a:r>
              <a:rPr lang="en-US" altLang="zh-CN" sz="2600" b="1" dirty="0">
                <a:solidFill>
                  <a:srgbClr val="660066"/>
                </a:solidFill>
                <a:latin typeface="Times New Roman" panose="02020603050405020304" pitchFamily="18" charset="0"/>
                <a:ea typeface="宋体" panose="02010600030101010101" pitchFamily="2" charset="-122"/>
              </a:rPr>
              <a:t> ) </a:t>
            </a:r>
            <a:endParaRPr lang="en-US" altLang="zh-CN" sz="2600" b="1" dirty="0">
              <a:solidFill>
                <a:srgbClr val="660066"/>
              </a:solidFill>
              <a:latin typeface="Times New Roman" panose="02020603050405020304" pitchFamily="18" charset="0"/>
              <a:ea typeface="宋体" panose="02010600030101010101" pitchFamily="2" charset="-122"/>
            </a:endParaRPr>
          </a:p>
          <a:p>
            <a:pPr marL="0" lvl="0" indent="0" eaLnBrk="1" hangingPunct="1">
              <a:spcBef>
                <a:spcPct val="40000"/>
              </a:spcBef>
              <a:buClr>
                <a:schemeClr val="accent2"/>
              </a:buClr>
              <a:buSzTx/>
              <a:buFont typeface="Wingdings" panose="05000000000000000000" pitchFamily="2" charset="2"/>
              <a:buNone/>
            </a:pP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LIKE</a:t>
            </a:r>
            <a:r>
              <a:rPr lang="en-US" altLang="zh-CN" sz="2600" b="1" dirty="0">
                <a:solidFill>
                  <a:srgbClr val="0000FF"/>
                </a:solidFill>
                <a:latin typeface="Times New Roman" panose="02020603050405020304" pitchFamily="18" charset="0"/>
                <a:ea typeface="宋体" panose="02010600030101010101" pitchFamily="2" charset="-122"/>
              </a:rPr>
              <a:t> ( </a:t>
            </a:r>
            <a:r>
              <a:rPr lang="en-US" altLang="zh-CN" sz="2600" b="1" i="1" dirty="0">
                <a:solidFill>
                  <a:srgbClr val="0000FF"/>
                </a:solidFill>
                <a:latin typeface="Times New Roman" panose="02020603050405020304" pitchFamily="18" charset="0"/>
                <a:ea typeface="宋体" panose="02010600030101010101" pitchFamily="2" charset="-122"/>
              </a:rPr>
              <a:t>Wang</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ds</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dirty="0">
                <a:latin typeface="宋体" panose="02010600030101010101" pitchFamily="2" charset="-122"/>
                <a:ea typeface="宋体" panose="02010600030101010101" pitchFamily="2" charset="-122"/>
              </a:rPr>
              <a:t> </a:t>
            </a:r>
            <a:endParaRPr lang="en-US" altLang="zh-CN" sz="2600" dirty="0">
              <a:latin typeface="宋体" panose="02010600030101010101" pitchFamily="2" charset="-122"/>
              <a:ea typeface="宋体" panose="02010600030101010101" pitchFamily="2" charset="-122"/>
            </a:endParaRPr>
          </a:p>
        </p:txBody>
      </p:sp>
      <p:graphicFrame>
        <p:nvGraphicFramePr>
          <p:cNvPr id="191500" name="Object 8"/>
          <p:cNvGraphicFramePr/>
          <p:nvPr/>
        </p:nvGraphicFramePr>
        <p:xfrm>
          <a:off x="1295400" y="4343400"/>
          <a:ext cx="457200" cy="377825"/>
        </p:xfrm>
        <a:graphic>
          <a:graphicData uri="http://schemas.openxmlformats.org/presentationml/2006/ole">
            <mc:AlternateContent xmlns:mc="http://schemas.openxmlformats.org/markup-compatibility/2006">
              <mc:Choice xmlns:v="urn:schemas-microsoft-com:vml" Requires="v">
                <p:oleObj spid="_x0000_s3082" name="" r:id="rId2" imgW="215900" imgH="177800" progId="Equation.3">
                  <p:embed/>
                </p:oleObj>
              </mc:Choice>
              <mc:Fallback>
                <p:oleObj name="" r:id="rId2" imgW="215900" imgH="177800" progId="Equation.3">
                  <p:embed/>
                  <p:pic>
                    <p:nvPicPr>
                      <p:cNvPr id="0" name="图片 3081"/>
                      <p:cNvPicPr/>
                      <p:nvPr/>
                    </p:nvPicPr>
                    <p:blipFill>
                      <a:blip r:embed="rId3"/>
                      <a:stretch>
                        <a:fillRect/>
                      </a:stretch>
                    </p:blipFill>
                    <p:spPr>
                      <a:xfrm>
                        <a:off x="1295400" y="4343400"/>
                        <a:ext cx="457200" cy="377825"/>
                      </a:xfrm>
                      <a:prstGeom prst="rect">
                        <a:avLst/>
                      </a:prstGeom>
                      <a:noFill/>
                      <a:ln w="38100">
                        <a:noFill/>
                        <a:miter/>
                      </a:ln>
                    </p:spPr>
                  </p:pic>
                </p:oleObj>
              </mc:Fallback>
            </mc:AlternateContent>
          </a:graphicData>
        </a:graphic>
      </p:graphicFrame>
      <p:graphicFrame>
        <p:nvGraphicFramePr>
          <p:cNvPr id="191501" name="Object 10"/>
          <p:cNvGraphicFramePr/>
          <p:nvPr/>
        </p:nvGraphicFramePr>
        <p:xfrm>
          <a:off x="1295400" y="4908550"/>
          <a:ext cx="457200" cy="377825"/>
        </p:xfrm>
        <a:graphic>
          <a:graphicData uri="http://schemas.openxmlformats.org/presentationml/2006/ole">
            <mc:AlternateContent xmlns:mc="http://schemas.openxmlformats.org/markup-compatibility/2006">
              <mc:Choice xmlns:v="urn:schemas-microsoft-com:vml" Requires="v">
                <p:oleObj spid="_x0000_s3083" name="" r:id="rId4" imgW="215900" imgH="177800" progId="Equation.3">
                  <p:embed/>
                </p:oleObj>
              </mc:Choice>
              <mc:Fallback>
                <p:oleObj name="" r:id="rId4" imgW="215900" imgH="177800" progId="Equation.3">
                  <p:embed/>
                  <p:pic>
                    <p:nvPicPr>
                      <p:cNvPr id="0" name="图片 3082"/>
                      <p:cNvPicPr/>
                      <p:nvPr/>
                    </p:nvPicPr>
                    <p:blipFill>
                      <a:blip r:embed="rId3"/>
                      <a:stretch>
                        <a:fillRect/>
                      </a:stretch>
                    </p:blipFill>
                    <p:spPr>
                      <a:xfrm>
                        <a:off x="1295400" y="4908550"/>
                        <a:ext cx="457200" cy="37782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3.2  </a:t>
            </a:r>
            <a:r>
              <a:rPr lang="zh-CN" altLang="en-US" sz="3600" kern="1200" dirty="0">
                <a:solidFill>
                  <a:srgbClr val="7B9899"/>
                </a:solidFill>
                <a:latin typeface="Times New Roman" panose="02020603050405020304" pitchFamily="18" charset="0"/>
                <a:ea typeface="黑体" panose="02010609060101010101" pitchFamily="49" charset="-122"/>
                <a:cs typeface="+mj-cs"/>
              </a:rPr>
              <a:t>自然演绎推理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92515" name="Rectangle 3"/>
          <p:cNvSpPr>
            <a:spLocks noGrp="1"/>
          </p:cNvSpPr>
          <p:nvPr>
            <p:ph sz="quarter" idx="1"/>
          </p:nvPr>
        </p:nvSpPr>
        <p:spPr>
          <a:xfrm>
            <a:off x="301625" y="1527175"/>
            <a:ext cx="8504238" cy="4572000"/>
          </a:xfrm>
        </p:spPr>
        <p:txBody>
          <a:bodyPr vert="horz" wrap="square" lIns="91440" tIns="45720" rIns="91440" bIns="45720" anchor="t" anchorCtr="0"/>
          <a:p>
            <a:pPr marL="187325" indent="-187325" algn="just" eaLnBrk="1" hangingPunct="1">
              <a:buClr>
                <a:schemeClr val="accent1"/>
              </a:buClr>
              <a:buSzPct val="85000"/>
              <a:buFont typeface="Wingdings 2" panose="05020102010507070707" pitchFamily="18" charset="2"/>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应用推理规则进行推理：</a:t>
            </a:r>
            <a:endParaRPr lang="zh-CN" altLang="en-US" sz="2600" b="1" dirty="0">
              <a:latin typeface="仿宋" panose="02010609060101010101" pitchFamily="49" charset="-122"/>
              <a:ea typeface="仿宋" panose="02010609060101010101" pitchFamily="49" charset="-122"/>
            </a:endParaRPr>
          </a:p>
          <a:p>
            <a:pPr marL="187325" indent="-187325" eaLnBrk="1" hangingPunct="1">
              <a:buClr>
                <a:schemeClr val="accent1"/>
              </a:buClr>
              <a:buSzPct val="85000"/>
              <a:buFont typeface="Wingdings" panose="05000000000000000000" pitchFamily="2" charset="2"/>
              <a:buNone/>
            </a:pPr>
            <a:endParaRPr lang="en-US" altLang="zh-CN" sz="2600" dirty="0">
              <a:latin typeface="仿宋" panose="02010609060101010101" pitchFamily="49" charset="-122"/>
              <a:ea typeface="仿宋" panose="02010609060101010101" pitchFamily="49" charset="-122"/>
            </a:endParaRPr>
          </a:p>
        </p:txBody>
      </p:sp>
      <p:sp>
        <p:nvSpPr>
          <p:cNvPr id="192516" name="灯片编号占位符 4"/>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92517" name="Rectangle 24"/>
          <p:cNvSpPr/>
          <p:nvPr/>
        </p:nvSpPr>
        <p:spPr>
          <a:xfrm>
            <a:off x="152400" y="1582738"/>
            <a:ext cx="8686800" cy="4894262"/>
          </a:xfrm>
          <a:prstGeom prst="rect">
            <a:avLst/>
          </a:prstGeom>
          <a:noFill/>
          <a:ln w="9525" cap="flat" cmpd="sng">
            <a:solidFill>
              <a:srgbClr val="00808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2518" name="Rectangle 4"/>
          <p:cNvSpPr/>
          <p:nvPr/>
        </p:nvSpPr>
        <p:spPr>
          <a:xfrm>
            <a:off x="32385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2519" name="Rectangle 5"/>
          <p:cNvSpPr/>
          <p:nvPr/>
        </p:nvSpPr>
        <p:spPr>
          <a:xfrm>
            <a:off x="32385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2520" name="Rectangle 6"/>
          <p:cNvSpPr/>
          <p:nvPr/>
        </p:nvSpPr>
        <p:spPr>
          <a:xfrm>
            <a:off x="323850" y="366395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2521" name="Rectangle 7"/>
          <p:cNvSpPr/>
          <p:nvPr/>
        </p:nvSpPr>
        <p:spPr>
          <a:xfrm>
            <a:off x="323850" y="366395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nvGrpSpPr>
          <p:cNvPr id="192523" name="Group 25"/>
          <p:cNvGrpSpPr/>
          <p:nvPr/>
        </p:nvGrpSpPr>
        <p:grpSpPr>
          <a:xfrm>
            <a:off x="762000" y="2022475"/>
            <a:ext cx="6705600" cy="1084263"/>
            <a:chOff x="864" y="1093"/>
            <a:chExt cx="3456" cy="683"/>
          </a:xfrm>
        </p:grpSpPr>
        <p:sp>
          <p:nvSpPr>
            <p:cNvPr id="192534" name="Rectangle 21"/>
            <p:cNvSpPr/>
            <p:nvPr/>
          </p:nvSpPr>
          <p:spPr>
            <a:xfrm>
              <a:off x="912" y="1093"/>
              <a:ext cx="3408" cy="68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Tx/>
                <a:buFont typeface="Wingdings" panose="05000000000000000000" pitchFamily="2" charset="2"/>
                <a:buNone/>
              </a:pPr>
              <a:r>
                <a:rPr lang="en-US" altLang="zh-CN" sz="2600" b="1" dirty="0">
                  <a:latin typeface="Times New Roman" panose="02020603050405020304" pitchFamily="18" charset="0"/>
                  <a:ea typeface="宋体" panose="02010600030101010101" pitchFamily="2" charset="-122"/>
                </a:rPr>
                <a:t> </a:t>
              </a:r>
              <a:r>
                <a:rPr lang="en-US" altLang="zh-CN" sz="2600" b="1" dirty="0">
                  <a:solidFill>
                    <a:srgbClr val="660066"/>
                  </a:solidFill>
                  <a:latin typeface="Times New Roman" panose="02020603050405020304" pitchFamily="18" charset="0"/>
                  <a:ea typeface="宋体" panose="02010600030101010101" pitchFamily="2" charset="-122"/>
                </a:rPr>
                <a:t>(      )</a:t>
              </a:r>
              <a:r>
                <a:rPr lang="zh-CN" altLang="en-US" sz="2600" b="1" dirty="0">
                  <a:solidFill>
                    <a:srgbClr val="660066"/>
                  </a:solidFill>
                  <a:latin typeface="宋体" panose="02010600030101010101" pitchFamily="2" charset="-122"/>
                  <a:ea typeface="宋体" panose="02010600030101010101" pitchFamily="2" charset="-122"/>
                </a:rPr>
                <a:t>（</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dirty="0">
                  <a:solidFill>
                    <a:srgbClr val="660066"/>
                  </a:solidFill>
                  <a:latin typeface="宋体" panose="02010600030101010101" pitchFamily="2" charset="-122"/>
                  <a:ea typeface="宋体" panose="02010600030101010101" pitchFamily="2" charset="-122"/>
                </a:rPr>
                <a:t>→</a:t>
              </a:r>
              <a:r>
                <a:rPr lang="en-US" altLang="zh-CN" sz="2600" b="1" i="1" dirty="0">
                  <a:solidFill>
                    <a:srgbClr val="660066"/>
                  </a:solidFill>
                  <a:latin typeface="Times New Roman" panose="02020603050405020304" pitchFamily="18" charset="0"/>
                  <a:ea typeface="宋体" panose="02010600030101010101" pitchFamily="2" charset="-122"/>
                </a:rPr>
                <a:t>LIKE</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Wang</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a:t>
              </a:r>
              <a:endParaRPr lang="en-US" altLang="zh-CN" sz="2600" b="1" dirty="0">
                <a:solidFill>
                  <a:srgbClr val="660066"/>
                </a:solidFill>
                <a:latin typeface="Times New Roman" panose="02020603050405020304" pitchFamily="18" charset="0"/>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None/>
              </a:pPr>
              <a:r>
                <a:rPr lang="en-US" altLang="zh-CN" sz="2600" b="1" dirty="0">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EASY</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z</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dirty="0">
                  <a:solidFill>
                    <a:srgbClr val="0000FF"/>
                  </a:solidFill>
                  <a:latin typeface="宋体" panose="02010600030101010101" pitchFamily="2" charset="-122"/>
                  <a:ea typeface="宋体" panose="02010600030101010101" pitchFamily="2" charset="-122"/>
                </a:rPr>
                <a:t>→</a:t>
              </a:r>
              <a:r>
                <a:rPr lang="en-US" altLang="zh-CN" sz="2600" b="1" i="1" dirty="0">
                  <a:solidFill>
                    <a:srgbClr val="0000FF"/>
                  </a:solidFill>
                  <a:latin typeface="Times New Roman" panose="02020603050405020304" pitchFamily="18" charset="0"/>
                  <a:ea typeface="宋体" panose="02010600030101010101" pitchFamily="2" charset="-122"/>
                </a:rPr>
                <a:t>LIKE</a:t>
              </a:r>
              <a:r>
                <a:rPr lang="en-US" altLang="zh-CN" sz="2600" b="1" dirty="0">
                  <a:solidFill>
                    <a:srgbClr val="0000FF"/>
                  </a:solidFill>
                  <a:latin typeface="Times New Roman" panose="02020603050405020304" pitchFamily="18" charset="0"/>
                  <a:ea typeface="宋体" panose="02010600030101010101" pitchFamily="2" charset="-122"/>
                </a:rPr>
                <a:t> ( </a:t>
              </a:r>
              <a:r>
                <a:rPr lang="en-US" altLang="zh-CN" sz="2600" b="1" i="1" dirty="0">
                  <a:solidFill>
                    <a:srgbClr val="0000FF"/>
                  </a:solidFill>
                  <a:latin typeface="Times New Roman" panose="02020603050405020304" pitchFamily="18" charset="0"/>
                  <a:ea typeface="宋体" panose="02010600030101010101" pitchFamily="2" charset="-122"/>
                </a:rPr>
                <a:t>Wang</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z </a:t>
              </a:r>
              <a:r>
                <a:rPr lang="en-US" altLang="zh-CN" sz="2600" b="1" dirty="0">
                  <a:solidFill>
                    <a:srgbClr val="0000FF"/>
                  </a:solidFill>
                  <a:latin typeface="Times New Roman" panose="02020603050405020304" pitchFamily="18" charset="0"/>
                  <a:ea typeface="宋体" panose="02010600030101010101" pitchFamily="2" charset="-122"/>
                </a:rPr>
                <a:t>)       </a:t>
              </a:r>
              <a:r>
                <a:rPr lang="zh-CN" altLang="en-US" sz="2500" b="1" dirty="0">
                  <a:latin typeface="宋体" panose="02010600030101010101" pitchFamily="2" charset="-122"/>
                  <a:ea typeface="宋体" panose="02010600030101010101" pitchFamily="2" charset="-122"/>
                </a:rPr>
                <a:t>全称固化</a:t>
              </a:r>
              <a:endParaRPr lang="zh-CN" altLang="en-US" sz="2500" b="1" dirty="0">
                <a:latin typeface="宋体" panose="02010600030101010101" pitchFamily="2" charset="-122"/>
                <a:ea typeface="宋体" panose="02010600030101010101" pitchFamily="2" charset="-122"/>
              </a:endParaRPr>
            </a:p>
          </p:txBody>
        </p:sp>
        <p:graphicFrame>
          <p:nvGraphicFramePr>
            <p:cNvPr id="192535" name="Object 8"/>
            <p:cNvGraphicFramePr/>
            <p:nvPr/>
          </p:nvGraphicFramePr>
          <p:xfrm>
            <a:off x="1060" y="1187"/>
            <a:ext cx="261" cy="216"/>
          </p:xfrm>
          <a:graphic>
            <a:graphicData uri="http://schemas.openxmlformats.org/presentationml/2006/ole">
              <mc:AlternateContent xmlns:mc="http://schemas.openxmlformats.org/markup-compatibility/2006">
                <mc:Choice xmlns:v="urn:schemas-microsoft-com:vml" Requires="v">
                  <p:oleObj spid="_x0000_s3084" name="" r:id="rId1" imgW="215900" imgH="177800" progId="Equation.3">
                    <p:embed/>
                  </p:oleObj>
                </mc:Choice>
                <mc:Fallback>
                  <p:oleObj name="" r:id="rId1" imgW="215900" imgH="177800" progId="Equation.3">
                    <p:embed/>
                    <p:pic>
                      <p:nvPicPr>
                        <p:cNvPr id="0" name="图片 3083"/>
                        <p:cNvPicPr/>
                        <p:nvPr/>
                      </p:nvPicPr>
                      <p:blipFill>
                        <a:blip r:embed="rId2"/>
                        <a:stretch>
                          <a:fillRect/>
                        </a:stretch>
                      </p:blipFill>
                      <p:spPr>
                        <a:xfrm>
                          <a:off x="1060" y="1187"/>
                          <a:ext cx="261" cy="216"/>
                        </a:xfrm>
                        <a:prstGeom prst="rect">
                          <a:avLst/>
                        </a:prstGeom>
                        <a:noFill/>
                        <a:ln w="38100">
                          <a:noFill/>
                          <a:miter/>
                        </a:ln>
                      </p:spPr>
                    </p:pic>
                  </p:oleObj>
                </mc:Fallback>
              </mc:AlternateContent>
            </a:graphicData>
          </a:graphic>
        </p:graphicFrame>
        <p:sp>
          <p:nvSpPr>
            <p:cNvPr id="192536" name="AutoShape 10"/>
            <p:cNvSpPr/>
            <p:nvPr/>
          </p:nvSpPr>
          <p:spPr>
            <a:xfrm>
              <a:off x="864" y="1104"/>
              <a:ext cx="96" cy="432"/>
            </a:xfrm>
            <a:prstGeom prst="curvedRightArrow">
              <a:avLst>
                <a:gd name="adj1" fmla="val 90000"/>
                <a:gd name="adj2" fmla="val 180000"/>
                <a:gd name="adj3" fmla="val 33305"/>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sp>
        <p:nvSpPr>
          <p:cNvPr id="192524" name="Rectangle 20"/>
          <p:cNvSpPr/>
          <p:nvPr/>
        </p:nvSpPr>
        <p:spPr>
          <a:xfrm>
            <a:off x="936625" y="3182938"/>
            <a:ext cx="6378575" cy="108426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Tx/>
              <a:buFont typeface="Wingdings" panose="05000000000000000000" pitchFamily="2" charset="2"/>
              <a:buNone/>
            </a:pPr>
            <a:r>
              <a:rPr lang="en-US" altLang="zh-CN" sz="2600" b="1" dirty="0">
                <a:solidFill>
                  <a:srgbClr val="FF0000"/>
                </a:solidFill>
                <a:latin typeface="Times New Roman" panose="02020603050405020304" pitchFamily="18" charset="0"/>
                <a:ea typeface="宋体" panose="02010600030101010101" pitchFamily="2" charset="-122"/>
              </a:rPr>
              <a:t> </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 </a:t>
            </a:r>
            <a:r>
              <a:rPr lang="en-US" altLang="zh-CN" sz="2600" b="1" i="1" dirty="0">
                <a:solidFill>
                  <a:srgbClr val="660066"/>
                </a:solidFill>
                <a:latin typeface="Times New Roman" panose="02020603050405020304" pitchFamily="18" charset="0"/>
                <a:ea typeface="宋体" panose="02010600030101010101" pitchFamily="2" charset="-122"/>
              </a:rPr>
              <a:t>x </a:t>
            </a:r>
            <a:r>
              <a:rPr lang="en-US" altLang="zh-CN" sz="2600" b="1" dirty="0">
                <a:solidFill>
                  <a:srgbClr val="660066"/>
                </a:solidFill>
                <a:latin typeface="Times New Roman" panose="02020603050405020304" pitchFamily="18" charset="0"/>
                <a:ea typeface="宋体" panose="02010600030101010101" pitchFamily="2" charset="-122"/>
              </a:rPr>
              <a:t>))</a:t>
            </a:r>
            <a:endParaRPr lang="en-US" altLang="zh-CN" sz="2600" b="1" dirty="0">
              <a:solidFill>
                <a:srgbClr val="660066"/>
              </a:solidFill>
              <a:latin typeface="Times New Roman" panose="02020603050405020304" pitchFamily="18" charset="0"/>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None/>
            </a:pP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C</a:t>
            </a:r>
            <a:r>
              <a:rPr lang="en-US" altLang="zh-CN" sz="2600" b="1" dirty="0">
                <a:solidFill>
                  <a:srgbClr val="0000FF"/>
                </a:solidFill>
                <a:latin typeface="Times New Roman" panose="02020603050405020304" pitchFamily="18" charset="0"/>
                <a:ea typeface="宋体" panose="02010600030101010101" pitchFamily="2" charset="-122"/>
              </a:rPr>
              <a:t> ( </a:t>
            </a:r>
            <a:r>
              <a:rPr lang="en-US" altLang="zh-CN" sz="2600" b="1" i="1" dirty="0">
                <a:solidFill>
                  <a:srgbClr val="0000FF"/>
                </a:solidFill>
                <a:latin typeface="Times New Roman" panose="02020603050405020304" pitchFamily="18" charset="0"/>
                <a:ea typeface="宋体" panose="02010600030101010101" pitchFamily="2" charset="-122"/>
              </a:rPr>
              <a:t>y </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dirty="0">
                <a:solidFill>
                  <a:srgbClr val="0000FF"/>
                </a:solidFill>
                <a:latin typeface="宋体" panose="02010600030101010101" pitchFamily="2" charset="-122"/>
                <a:ea typeface="宋体" panose="02010600030101010101" pitchFamily="2" charset="-122"/>
              </a:rPr>
              <a:t>→</a:t>
            </a:r>
            <a:r>
              <a:rPr lang="en-US" altLang="zh-CN" sz="2600" b="1" i="1" dirty="0">
                <a:solidFill>
                  <a:srgbClr val="0000FF"/>
                </a:solidFill>
                <a:latin typeface="Times New Roman" panose="02020603050405020304" pitchFamily="18" charset="0"/>
                <a:ea typeface="宋体" panose="02010600030101010101" pitchFamily="2" charset="-122"/>
              </a:rPr>
              <a:t>EASY</a:t>
            </a:r>
            <a:r>
              <a:rPr lang="en-US" altLang="zh-CN" sz="2600" b="1" dirty="0">
                <a:solidFill>
                  <a:srgbClr val="0000FF"/>
                </a:solidFill>
                <a:latin typeface="Times New Roman" panose="02020603050405020304" pitchFamily="18" charset="0"/>
                <a:ea typeface="宋体" panose="02010600030101010101" pitchFamily="2" charset="-122"/>
              </a:rPr>
              <a:t> ( </a:t>
            </a:r>
            <a:r>
              <a:rPr lang="en-US" altLang="zh-CN" sz="2600" b="1" i="1" dirty="0">
                <a:solidFill>
                  <a:srgbClr val="0000FF"/>
                </a:solidFill>
                <a:latin typeface="Times New Roman" panose="02020603050405020304" pitchFamily="18" charset="0"/>
                <a:ea typeface="宋体" panose="02010600030101010101" pitchFamily="2" charset="-122"/>
              </a:rPr>
              <a:t>y </a:t>
            </a:r>
            <a:r>
              <a:rPr lang="en-US" altLang="zh-CN" sz="2600" b="1" dirty="0">
                <a:solidFill>
                  <a:srgbClr val="0000FF"/>
                </a:solidFill>
                <a:latin typeface="Times New Roman" panose="02020603050405020304" pitchFamily="18" charset="0"/>
                <a:ea typeface="宋体" panose="02010600030101010101" pitchFamily="2" charset="-122"/>
              </a:rPr>
              <a:t>)</a:t>
            </a:r>
            <a:r>
              <a:rPr lang="en-US" altLang="zh-CN" sz="2600" b="1" dirty="0">
                <a:solidFill>
                  <a:srgbClr val="660066"/>
                </a:solidFill>
                <a:latin typeface="Times New Roman" panose="02020603050405020304" pitchFamily="18" charset="0"/>
                <a:ea typeface="宋体" panose="02010600030101010101" pitchFamily="2" charset="-122"/>
              </a:rPr>
              <a:t>                      </a:t>
            </a:r>
            <a:r>
              <a:rPr lang="zh-CN" altLang="en-US" sz="2500" b="1" dirty="0">
                <a:latin typeface="宋体" panose="02010600030101010101" pitchFamily="2" charset="-122"/>
                <a:ea typeface="宋体" panose="02010600030101010101" pitchFamily="2" charset="-122"/>
              </a:rPr>
              <a:t>全称固化</a:t>
            </a:r>
            <a:endParaRPr lang="zh-CN" altLang="en-US" sz="2500" b="1" dirty="0">
              <a:latin typeface="宋体" panose="02010600030101010101" pitchFamily="2" charset="-122"/>
              <a:ea typeface="宋体" panose="02010600030101010101" pitchFamily="2" charset="-122"/>
            </a:endParaRPr>
          </a:p>
        </p:txBody>
      </p:sp>
      <p:graphicFrame>
        <p:nvGraphicFramePr>
          <p:cNvPr id="192525" name="Object 13"/>
          <p:cNvGraphicFramePr/>
          <p:nvPr/>
        </p:nvGraphicFramePr>
        <p:xfrm>
          <a:off x="1219200" y="3221038"/>
          <a:ext cx="476250" cy="342900"/>
        </p:xfrm>
        <a:graphic>
          <a:graphicData uri="http://schemas.openxmlformats.org/presentationml/2006/ole">
            <mc:AlternateContent xmlns:mc="http://schemas.openxmlformats.org/markup-compatibility/2006">
              <mc:Choice xmlns:v="urn:schemas-microsoft-com:vml" Requires="v">
                <p:oleObj spid="_x0000_s3085" name="" r:id="rId3" imgW="215900" imgH="177800" progId="Equation.3">
                  <p:embed/>
                </p:oleObj>
              </mc:Choice>
              <mc:Fallback>
                <p:oleObj name="" r:id="rId3" imgW="215900" imgH="177800" progId="Equation.3">
                  <p:embed/>
                  <p:pic>
                    <p:nvPicPr>
                      <p:cNvPr id="0" name="图片 3084"/>
                      <p:cNvPicPr/>
                      <p:nvPr/>
                    </p:nvPicPr>
                    <p:blipFill>
                      <a:blip r:embed="rId2"/>
                      <a:stretch>
                        <a:fillRect/>
                      </a:stretch>
                    </p:blipFill>
                    <p:spPr>
                      <a:xfrm>
                        <a:off x="1219200" y="3221038"/>
                        <a:ext cx="476250" cy="342900"/>
                      </a:xfrm>
                      <a:prstGeom prst="rect">
                        <a:avLst/>
                      </a:prstGeom>
                      <a:noFill/>
                      <a:ln w="38100">
                        <a:noFill/>
                        <a:miter/>
                      </a:ln>
                    </p:spPr>
                  </p:pic>
                </p:oleObj>
              </mc:Fallback>
            </mc:AlternateContent>
          </a:graphicData>
        </a:graphic>
      </p:graphicFrame>
      <p:sp>
        <p:nvSpPr>
          <p:cNvPr id="192526" name="AutoShape 14"/>
          <p:cNvSpPr/>
          <p:nvPr/>
        </p:nvSpPr>
        <p:spPr>
          <a:xfrm>
            <a:off x="762000" y="3259138"/>
            <a:ext cx="174625" cy="685800"/>
          </a:xfrm>
          <a:prstGeom prst="curvedRightArrow">
            <a:avLst>
              <a:gd name="adj1" fmla="val 78545"/>
              <a:gd name="adj2" fmla="val 157090"/>
              <a:gd name="adj3" fmla="val 33305"/>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nvGrpSpPr>
          <p:cNvPr id="192528" name="Group 30"/>
          <p:cNvGrpSpPr/>
          <p:nvPr/>
        </p:nvGrpSpPr>
        <p:grpSpPr>
          <a:xfrm>
            <a:off x="152400" y="4397375"/>
            <a:ext cx="8229600" cy="1012825"/>
            <a:chOff x="336" y="2807"/>
            <a:chExt cx="5088" cy="638"/>
          </a:xfrm>
        </p:grpSpPr>
        <p:sp>
          <p:nvSpPr>
            <p:cNvPr id="192532" name="Rectangle 18"/>
            <p:cNvSpPr/>
            <p:nvPr/>
          </p:nvSpPr>
          <p:spPr>
            <a:xfrm>
              <a:off x="336" y="2807"/>
              <a:ext cx="5088" cy="63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30000"/>
                </a:spcBef>
                <a:buClr>
                  <a:schemeClr val="accent2"/>
                </a:buClr>
                <a:buSzTx/>
                <a:buFont typeface="Wingdings" panose="05000000000000000000" pitchFamily="2" charset="2"/>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所以</a:t>
              </a:r>
              <a:r>
                <a:rPr lang="zh-CN" altLang="en-US" sz="1800" dirty="0">
                  <a:latin typeface="Arial" panose="020B0604020202020204" pitchFamily="34"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ds</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C</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y</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EASY</a:t>
              </a: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660066"/>
                  </a:solidFill>
                  <a:latin typeface="Times New Roman" panose="02020603050405020304" pitchFamily="18" charset="0"/>
                  <a:ea typeface="宋体" panose="02010600030101010101" pitchFamily="2" charset="-122"/>
                </a:rPr>
                <a:t>y</a:t>
              </a:r>
              <a:r>
                <a:rPr lang="en-US" altLang="zh-CN" sz="2600" b="1" dirty="0">
                  <a:solidFill>
                    <a:srgbClr val="660066"/>
                  </a:solidFill>
                  <a:latin typeface="Times New Roman" panose="02020603050405020304" pitchFamily="18" charset="0"/>
                  <a:ea typeface="宋体" panose="02010600030101010101" pitchFamily="2" charset="-122"/>
                </a:rPr>
                <a:t>)  </a:t>
              </a:r>
              <a:endParaRPr lang="en-US" altLang="zh-CN" sz="2600" b="1" dirty="0">
                <a:solidFill>
                  <a:srgbClr val="660066"/>
                </a:solidFill>
                <a:latin typeface="Times New Roman" panose="02020603050405020304" pitchFamily="18" charset="0"/>
                <a:ea typeface="宋体" panose="02010600030101010101" pitchFamily="2" charset="-122"/>
              </a:endParaRPr>
            </a:p>
            <a:p>
              <a:pPr marL="0" lvl="0" indent="0" eaLnBrk="1" hangingPunct="1">
                <a:spcBef>
                  <a:spcPct val="30000"/>
                </a:spcBef>
                <a:buClr>
                  <a:schemeClr val="accent2"/>
                </a:buClr>
                <a:buSzTx/>
                <a:buFont typeface="Wingdings" panose="05000000000000000000" pitchFamily="2" charset="2"/>
                <a:buNone/>
              </a:pPr>
              <a:r>
                <a:rPr lang="en-US" altLang="zh-CN" sz="2600" b="1" dirty="0">
                  <a:solidFill>
                    <a:srgbClr val="660066"/>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EASY</a:t>
              </a:r>
              <a:r>
                <a:rPr lang="en-US" altLang="zh-CN" sz="2600" b="1" dirty="0">
                  <a:solidFill>
                    <a:srgbClr val="0000FF"/>
                  </a:solidFill>
                  <a:latin typeface="Times New Roman" panose="02020603050405020304" pitchFamily="18" charset="0"/>
                  <a:ea typeface="宋体" panose="02010600030101010101" pitchFamily="2" charset="-122"/>
                </a:rPr>
                <a:t> (</a:t>
              </a:r>
              <a:r>
                <a:rPr lang="en-US" altLang="zh-CN" sz="2600" b="1" i="1" dirty="0">
                  <a:solidFill>
                    <a:srgbClr val="0000FF"/>
                  </a:solidFill>
                  <a:latin typeface="Times New Roman" panose="02020603050405020304" pitchFamily="18" charset="0"/>
                  <a:ea typeface="宋体" panose="02010600030101010101" pitchFamily="2" charset="-122"/>
                </a:rPr>
                <a:t>ds</a:t>
              </a:r>
              <a:r>
                <a:rPr lang="en-US" altLang="zh-CN" sz="2600" b="1" dirty="0">
                  <a:solidFill>
                    <a:srgbClr val="0000FF"/>
                  </a:solidFill>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               </a:t>
              </a:r>
              <a:r>
                <a:rPr lang="en-US" altLang="zh-CN" sz="2600" b="1" i="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P</a:t>
              </a:r>
              <a:r>
                <a:rPr lang="zh-CN" altLang="en-US" sz="2500" b="1" dirty="0">
                  <a:latin typeface="Arial" panose="020B0604020202020204" pitchFamily="34" charset="0"/>
                  <a:ea typeface="宋体" panose="02010600030101010101" pitchFamily="2" charset="-122"/>
                </a:rPr>
                <a:t>规则及假言推理</a:t>
              </a:r>
              <a:endParaRPr lang="zh-CN" altLang="en-US" sz="2500" b="1" dirty="0">
                <a:latin typeface="Times New Roman" panose="02020603050405020304" pitchFamily="18" charset="0"/>
                <a:ea typeface="宋体" panose="02010600030101010101" pitchFamily="2" charset="-122"/>
              </a:endParaRPr>
            </a:p>
          </p:txBody>
        </p:sp>
        <p:graphicFrame>
          <p:nvGraphicFramePr>
            <p:cNvPr id="192533" name="Object 15"/>
            <p:cNvGraphicFramePr/>
            <p:nvPr/>
          </p:nvGraphicFramePr>
          <p:xfrm>
            <a:off x="1728" y="3157"/>
            <a:ext cx="366" cy="240"/>
          </p:xfrm>
          <a:graphic>
            <a:graphicData uri="http://schemas.openxmlformats.org/presentationml/2006/ole">
              <mc:AlternateContent xmlns:mc="http://schemas.openxmlformats.org/markup-compatibility/2006">
                <mc:Choice xmlns:v="urn:schemas-microsoft-com:vml" Requires="v">
                  <p:oleObj spid="_x0000_s3086" name="" r:id="rId4" imgW="190500" imgH="152400" progId="Equation.3">
                    <p:embed/>
                  </p:oleObj>
                </mc:Choice>
                <mc:Fallback>
                  <p:oleObj name="" r:id="rId4" imgW="190500" imgH="152400" progId="Equation.3">
                    <p:embed/>
                    <p:pic>
                      <p:nvPicPr>
                        <p:cNvPr id="0" name="图片 3085"/>
                        <p:cNvPicPr/>
                        <p:nvPr/>
                      </p:nvPicPr>
                      <p:blipFill>
                        <a:blip r:embed="rId5"/>
                        <a:stretch>
                          <a:fillRect/>
                        </a:stretch>
                      </p:blipFill>
                      <p:spPr>
                        <a:xfrm>
                          <a:off x="1728" y="3157"/>
                          <a:ext cx="366" cy="240"/>
                        </a:xfrm>
                        <a:prstGeom prst="rect">
                          <a:avLst/>
                        </a:prstGeom>
                        <a:noFill/>
                        <a:ln w="38100">
                          <a:noFill/>
                          <a:miter/>
                        </a:ln>
                      </p:spPr>
                    </p:pic>
                  </p:oleObj>
                </mc:Fallback>
              </mc:AlternateContent>
            </a:graphicData>
          </a:graphic>
        </p:graphicFrame>
      </p:grpSp>
      <p:grpSp>
        <p:nvGrpSpPr>
          <p:cNvPr id="192529" name="Group 29"/>
          <p:cNvGrpSpPr/>
          <p:nvPr/>
        </p:nvGrpSpPr>
        <p:grpSpPr>
          <a:xfrm>
            <a:off x="152400" y="5410200"/>
            <a:ext cx="8382000" cy="933450"/>
            <a:chOff x="336" y="3456"/>
            <a:chExt cx="5136" cy="588"/>
          </a:xfrm>
        </p:grpSpPr>
        <p:sp>
          <p:nvSpPr>
            <p:cNvPr id="192530" name="Rectangle 17"/>
            <p:cNvSpPr/>
            <p:nvPr/>
          </p:nvSpPr>
          <p:spPr>
            <a:xfrm>
              <a:off x="336" y="3456"/>
              <a:ext cx="5136" cy="58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rgbClr val="660066"/>
                  </a:solidFill>
                  <a:latin typeface="Times New Roman" panose="02020603050405020304" pitchFamily="18"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所以</a:t>
              </a:r>
              <a:r>
                <a:rPr lang="zh-CN" altLang="en-US" sz="1800" b="1" dirty="0">
                  <a:latin typeface="Arial" panose="020B0604020202020204" pitchFamily="34" charset="0"/>
                  <a:ea typeface="宋体" panose="02010600030101010101" pitchFamily="2" charset="-122"/>
                </a:rPr>
                <a:t>  </a:t>
              </a:r>
              <a:r>
                <a:rPr lang="en-US" altLang="zh-CN" sz="2400" b="1" i="1" dirty="0">
                  <a:solidFill>
                    <a:srgbClr val="660066"/>
                  </a:solidFill>
                  <a:latin typeface="Times New Roman" panose="02020603050405020304" pitchFamily="18" charset="0"/>
                  <a:ea typeface="宋体" panose="02010600030101010101" pitchFamily="2" charset="-122"/>
                </a:rPr>
                <a:t>EASY</a:t>
              </a:r>
              <a:r>
                <a:rPr lang="en-US" altLang="zh-CN" sz="2400" b="1" dirty="0">
                  <a:solidFill>
                    <a:srgbClr val="660066"/>
                  </a:solidFill>
                  <a:latin typeface="Times New Roman" panose="02020603050405020304" pitchFamily="18" charset="0"/>
                  <a:ea typeface="宋体" panose="02010600030101010101" pitchFamily="2" charset="-122"/>
                </a:rPr>
                <a:t> (</a:t>
              </a:r>
              <a:r>
                <a:rPr lang="en-US" altLang="zh-CN" sz="2400" b="1" i="1" dirty="0">
                  <a:solidFill>
                    <a:srgbClr val="660066"/>
                  </a:solidFill>
                  <a:latin typeface="Times New Roman" panose="02020603050405020304" pitchFamily="18" charset="0"/>
                  <a:ea typeface="宋体" panose="02010600030101010101" pitchFamily="2" charset="-122"/>
                </a:rPr>
                <a:t>ds</a:t>
              </a:r>
              <a:r>
                <a:rPr lang="en-US" altLang="zh-CN" sz="2400" b="1" dirty="0">
                  <a:solidFill>
                    <a:srgbClr val="660066"/>
                  </a:solidFill>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EASY</a:t>
              </a:r>
              <a:r>
                <a:rPr lang="en-US" altLang="zh-CN" sz="2400" b="1" dirty="0">
                  <a:solidFill>
                    <a:srgbClr val="0000FF"/>
                  </a:solidFill>
                  <a:latin typeface="Times New Roman" panose="02020603050405020304" pitchFamily="18"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z</a:t>
              </a:r>
              <a:r>
                <a:rPr lang="en-US" altLang="zh-CN" sz="2400" b="1" dirty="0">
                  <a:solidFill>
                    <a:srgbClr val="0000FF"/>
                  </a:solidFill>
                  <a:latin typeface="Times New Roman" panose="02020603050405020304" pitchFamily="18"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→LIKE</a:t>
              </a:r>
              <a:r>
                <a:rPr lang="en-US" altLang="zh-CN" sz="2400" b="1" dirty="0">
                  <a:solidFill>
                    <a:srgbClr val="0000FF"/>
                  </a:solidFill>
                  <a:latin typeface="Times New Roman" panose="02020603050405020304" pitchFamily="18" charset="0"/>
                  <a:ea typeface="宋体" panose="02010600030101010101" pitchFamily="2" charset="-122"/>
                </a:rPr>
                <a:t> (</a:t>
              </a:r>
              <a:r>
                <a:rPr lang="en-US" altLang="zh-CN" sz="2400" b="1" i="1" dirty="0">
                  <a:solidFill>
                    <a:srgbClr val="0000FF"/>
                  </a:solidFill>
                  <a:latin typeface="Times New Roman" panose="02020603050405020304" pitchFamily="18" charset="0"/>
                  <a:ea typeface="宋体" panose="02010600030101010101" pitchFamily="2" charset="-122"/>
                </a:rPr>
                <a:t>Wang</a:t>
              </a:r>
              <a:r>
                <a:rPr lang="zh-CN" altLang="en-US" sz="2400" b="1" dirty="0">
                  <a:solidFill>
                    <a:srgbClr val="0000FF"/>
                  </a:solidFill>
                  <a:latin typeface="Times New Roman" panose="02020603050405020304" pitchFamily="18" charset="0"/>
                  <a:ea typeface="宋体" panose="02010600030101010101" pitchFamily="2" charset="-122"/>
                </a:rPr>
                <a:t>，</a:t>
              </a:r>
              <a:r>
                <a:rPr lang="en-US" altLang="zh-CN" sz="2400" b="1" i="1" dirty="0">
                  <a:solidFill>
                    <a:srgbClr val="0000FF"/>
                  </a:solidFill>
                  <a:latin typeface="Times New Roman" panose="02020603050405020304" pitchFamily="18" charset="0"/>
                  <a:ea typeface="宋体" panose="02010600030101010101" pitchFamily="2" charset="-122"/>
                </a:rPr>
                <a:t>z</a:t>
              </a:r>
              <a:r>
                <a:rPr lang="en-US" altLang="zh-CN" sz="2400" b="1" dirty="0">
                  <a:solidFill>
                    <a:srgbClr val="0000FF"/>
                  </a:solidFill>
                  <a:latin typeface="Times New Roman" panose="02020603050405020304" pitchFamily="18" charset="0"/>
                  <a:ea typeface="宋体" panose="02010600030101010101" pitchFamily="2" charset="-122"/>
                </a:rPr>
                <a:t>)</a:t>
              </a:r>
              <a:r>
                <a:rPr lang="en-US" altLang="zh-CN" sz="1800" b="1" dirty="0">
                  <a:latin typeface="Arial" panose="020B0604020202020204" pitchFamily="34" charset="0"/>
                  <a:ea typeface="宋体" panose="02010600030101010101" pitchFamily="2" charset="-122"/>
                </a:rPr>
                <a:t> </a:t>
              </a:r>
              <a:endParaRPr lang="en-US" altLang="zh-CN" sz="1800" b="1" dirty="0">
                <a:latin typeface="Arial" panose="020B0604020202020204" pitchFamily="34" charset="0"/>
                <a:ea typeface="宋体" panose="02010600030101010101" pitchFamily="2" charset="-122"/>
              </a:endParaRPr>
            </a:p>
            <a:p>
              <a:pPr marL="0" lvl="0" indent="0" eaLnBrk="1" hangingPunct="1">
                <a:lnSpc>
                  <a:spcPct val="120000"/>
                </a:lnSpc>
                <a:spcBef>
                  <a:spcPct val="0"/>
                </a:spcBef>
                <a:buClrTx/>
                <a:buSzTx/>
                <a:buFontTx/>
                <a:buNone/>
              </a:pPr>
              <a:r>
                <a:rPr lang="en-US" altLang="zh-CN" sz="2600" b="1" dirty="0">
                  <a:solidFill>
                    <a:schemeClr val="accent2"/>
                  </a:solidFill>
                  <a:latin typeface="Times New Roman" panose="02020603050405020304" pitchFamily="18" charset="0"/>
                  <a:ea typeface="宋体" panose="02010600030101010101" pitchFamily="2" charset="-122"/>
                </a:rPr>
                <a:t>                            </a:t>
              </a:r>
              <a:r>
                <a:rPr lang="en-US" altLang="zh-CN" sz="2600" b="1" i="1" dirty="0">
                  <a:solidFill>
                    <a:schemeClr val="accent2"/>
                  </a:solidFill>
                  <a:latin typeface="Times New Roman" panose="02020603050405020304" pitchFamily="18" charset="0"/>
                  <a:ea typeface="宋体" panose="02010600030101010101" pitchFamily="2" charset="-122"/>
                </a:rPr>
                <a:t>LIKE</a:t>
              </a:r>
              <a:r>
                <a:rPr lang="en-US" altLang="zh-CN" sz="2600" b="1" dirty="0">
                  <a:solidFill>
                    <a:schemeClr val="accent2"/>
                  </a:solidFill>
                  <a:latin typeface="Times New Roman" panose="02020603050405020304" pitchFamily="18" charset="0"/>
                  <a:ea typeface="宋体" panose="02010600030101010101" pitchFamily="2" charset="-122"/>
                </a:rPr>
                <a:t> ( </a:t>
              </a:r>
              <a:r>
                <a:rPr lang="en-US" altLang="zh-CN" sz="2600" b="1" i="1" dirty="0">
                  <a:solidFill>
                    <a:schemeClr val="accent2"/>
                  </a:solidFill>
                  <a:latin typeface="Times New Roman" panose="02020603050405020304" pitchFamily="18" charset="0"/>
                  <a:ea typeface="宋体" panose="02010600030101010101" pitchFamily="2" charset="-122"/>
                </a:rPr>
                <a:t>Wang</a:t>
              </a:r>
              <a:r>
                <a:rPr lang="en-US" altLang="zh-CN" sz="2600" b="1" dirty="0">
                  <a:solidFill>
                    <a:schemeClr val="accent2"/>
                  </a:solidFill>
                  <a:latin typeface="Times New Roman" panose="02020603050405020304" pitchFamily="18" charset="0"/>
                  <a:ea typeface="宋体" panose="02010600030101010101" pitchFamily="2" charset="-122"/>
                </a:rPr>
                <a:t>,  </a:t>
              </a:r>
              <a:r>
                <a:rPr lang="en-US" altLang="zh-CN" sz="2600" b="1" i="1" dirty="0">
                  <a:solidFill>
                    <a:schemeClr val="accent2"/>
                  </a:solidFill>
                  <a:latin typeface="Times New Roman" panose="02020603050405020304" pitchFamily="18" charset="0"/>
                  <a:ea typeface="宋体" panose="02010600030101010101" pitchFamily="2" charset="-122"/>
                </a:rPr>
                <a:t>ds</a:t>
              </a:r>
              <a:r>
                <a:rPr lang="en-US" altLang="zh-CN" sz="2600" b="1" dirty="0">
                  <a:solidFill>
                    <a:schemeClr val="accent2"/>
                  </a:solidFill>
                  <a:latin typeface="Times New Roman" panose="02020603050405020304" pitchFamily="18" charset="0"/>
                  <a:ea typeface="宋体" panose="02010600030101010101" pitchFamily="2" charset="-122"/>
                </a:rPr>
                <a:t> )</a:t>
              </a:r>
              <a:r>
                <a:rPr lang="en-US" altLang="zh-CN" sz="2600" b="1" dirty="0">
                  <a:latin typeface="宋体" panose="02010600030101010101" pitchFamily="2" charset="-122"/>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T</a:t>
              </a:r>
              <a:r>
                <a:rPr lang="zh-CN" altLang="en-US" sz="2500" b="1" dirty="0">
                  <a:latin typeface="宋体" panose="02010600030101010101" pitchFamily="2" charset="-122"/>
                  <a:ea typeface="宋体" panose="02010600030101010101" pitchFamily="2" charset="-122"/>
                </a:rPr>
                <a:t>规则及假言推理</a:t>
              </a:r>
              <a:endParaRPr lang="zh-CN" altLang="en-US" sz="2500" b="1" dirty="0">
                <a:latin typeface="宋体" panose="02010600030101010101" pitchFamily="2" charset="-122"/>
                <a:ea typeface="宋体" panose="02010600030101010101" pitchFamily="2" charset="-122"/>
              </a:endParaRPr>
            </a:p>
          </p:txBody>
        </p:sp>
        <p:graphicFrame>
          <p:nvGraphicFramePr>
            <p:cNvPr id="192531" name="Object 27"/>
            <p:cNvGraphicFramePr/>
            <p:nvPr/>
          </p:nvGraphicFramePr>
          <p:xfrm>
            <a:off x="1536" y="3744"/>
            <a:ext cx="288" cy="230"/>
          </p:xfrm>
          <a:graphic>
            <a:graphicData uri="http://schemas.openxmlformats.org/presentationml/2006/ole">
              <mc:AlternateContent xmlns:mc="http://schemas.openxmlformats.org/markup-compatibility/2006">
                <mc:Choice xmlns:v="urn:schemas-microsoft-com:vml" Requires="v">
                  <p:oleObj spid="_x0000_s3087" name="" r:id="rId6" imgW="190500" imgH="152400" progId="Equation.3">
                    <p:embed/>
                  </p:oleObj>
                </mc:Choice>
                <mc:Fallback>
                  <p:oleObj name="" r:id="rId6" imgW="190500" imgH="152400" progId="Equation.3">
                    <p:embed/>
                    <p:pic>
                      <p:nvPicPr>
                        <p:cNvPr id="0" name="图片 3086"/>
                        <p:cNvPicPr/>
                        <p:nvPr/>
                      </p:nvPicPr>
                      <p:blipFill>
                        <a:blip r:embed="rId5"/>
                        <a:stretch>
                          <a:fillRect/>
                        </a:stretch>
                      </p:blipFill>
                      <p:spPr>
                        <a:xfrm>
                          <a:off x="1536" y="3744"/>
                          <a:ext cx="288" cy="230"/>
                        </a:xfrm>
                        <a:prstGeom prst="rect">
                          <a:avLst/>
                        </a:prstGeom>
                        <a:noFill/>
                        <a:ln w="38100">
                          <a:noFill/>
                          <a:miter/>
                        </a:ln>
                      </p:spPr>
                    </p:pic>
                  </p:oleObj>
                </mc:Fallback>
              </mc:AlternateContent>
            </a:graphicData>
          </a:graphic>
        </p:graphicFrame>
      </p:gr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3.2  </a:t>
            </a:r>
            <a:r>
              <a:rPr lang="zh-CN" altLang="en-US" sz="3600" kern="1200" dirty="0">
                <a:solidFill>
                  <a:srgbClr val="7B9899"/>
                </a:solidFill>
                <a:latin typeface="Times New Roman" panose="02020603050405020304" pitchFamily="18" charset="0"/>
                <a:ea typeface="黑体" panose="02010609060101010101" pitchFamily="49" charset="-122"/>
                <a:cs typeface="+mj-cs"/>
              </a:rPr>
              <a:t>自然演绎推理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93539" name="Rectangle 3"/>
          <p:cNvSpPr>
            <a:spLocks noGrp="1"/>
          </p:cNvSpPr>
          <p:nvPr>
            <p:ph sz="quarter" idx="1"/>
          </p:nvPr>
        </p:nvSpPr>
        <p:spPr>
          <a:xfrm>
            <a:off x="301625" y="1527175"/>
            <a:ext cx="8504238" cy="2054225"/>
          </a:xfrm>
        </p:spPr>
        <p:txBody>
          <a:bodyPr vert="horz" wrap="square" lIns="91440" tIns="45720" rIns="91440" bIns="45720" anchor="t" anchorCtr="0"/>
          <a:p>
            <a:pPr eaLnBrk="1" hangingPunct="1">
              <a:buClr>
                <a:schemeClr val="folHlink"/>
              </a:buClr>
              <a:buSzPct val="100000"/>
              <a:buFont typeface="Wingdings 2" panose="05020102010507070707" pitchFamily="18" charset="2"/>
            </a:pPr>
            <a:r>
              <a:rPr lang="zh-CN" altLang="en-US" sz="2800" b="1" dirty="0">
                <a:solidFill>
                  <a:srgbClr val="A50021"/>
                </a:solidFill>
                <a:latin typeface="仿宋" panose="02010609060101010101" pitchFamily="49" charset="-122"/>
                <a:ea typeface="仿宋" panose="02010609060101010101" pitchFamily="49" charset="-122"/>
              </a:rPr>
              <a:t>自然演绎推理的例子</a:t>
            </a:r>
            <a:endParaRPr lang="zh-CN" altLang="en-US" sz="2800" b="1" dirty="0">
              <a:solidFill>
                <a:srgbClr val="A50021"/>
              </a:solidFill>
              <a:latin typeface="仿宋" panose="02010609060101010101" pitchFamily="49" charset="-122"/>
              <a:ea typeface="仿宋" panose="02010609060101010101" pitchFamily="49" charset="-122"/>
            </a:endParaRPr>
          </a:p>
          <a:p>
            <a:pPr eaLnBrk="1" hangingPunct="1">
              <a:lnSpc>
                <a:spcPct val="110000"/>
              </a:lnSpc>
              <a:buClr>
                <a:schemeClr val="folHlink"/>
              </a:buClr>
              <a:buSzPct val="100000"/>
              <a:buFont typeface="Wingdings 2" panose="05020102010507070707" pitchFamily="18" charset="2"/>
            </a:pPr>
            <a:r>
              <a:rPr lang="zh-CN" altLang="en-US" sz="2400" b="1" dirty="0">
                <a:solidFill>
                  <a:srgbClr val="006600"/>
                </a:solidFill>
                <a:latin typeface="仿宋" panose="02010609060101010101" pitchFamily="49" charset="-122"/>
                <a:ea typeface="仿宋" panose="02010609060101010101" pitchFamily="49" charset="-122"/>
              </a:rPr>
              <a:t>例</a:t>
            </a:r>
            <a:r>
              <a:rPr lang="en-US" altLang="zh-CN" sz="2400" b="1" dirty="0">
                <a:solidFill>
                  <a:srgbClr val="006600"/>
                </a:solidFill>
                <a:latin typeface="仿宋" panose="02010609060101010101" pitchFamily="49" charset="-122"/>
                <a:ea typeface="仿宋" panose="02010609060101010101" pitchFamily="49" charset="-122"/>
              </a:rPr>
              <a:t>3.4</a:t>
            </a:r>
            <a:r>
              <a:rPr lang="en-US" altLang="zh-CN" sz="24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latin typeface="仿宋" panose="02010609060101010101" pitchFamily="49" charset="-122"/>
                <a:ea typeface="仿宋" panose="02010609060101010101" pitchFamily="49" charset="-122"/>
              </a:rPr>
              <a:t>设已知如下事实：</a:t>
            </a:r>
            <a:endParaRPr lang="zh-CN" altLang="en-US" sz="2400" b="1" dirty="0">
              <a:solidFill>
                <a:srgbClr val="0000CC"/>
              </a:solidFill>
              <a:latin typeface="仿宋" panose="02010609060101010101" pitchFamily="49" charset="-122"/>
              <a:ea typeface="仿宋" panose="02010609060101010101" pitchFamily="49" charset="-122"/>
            </a:endParaRPr>
          </a:p>
          <a:p>
            <a:pPr eaLnBrk="1" hangingPunct="1">
              <a:lnSpc>
                <a:spcPct val="110000"/>
              </a:lnSpc>
              <a:buClr>
                <a:schemeClr val="folHlink"/>
              </a:buClr>
              <a:buSzPct val="100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          </a:t>
            </a:r>
            <a:r>
              <a:rPr lang="en-US" altLang="zh-CN" sz="2400" b="1" dirty="0">
                <a:solidFill>
                  <a:srgbClr val="0000CC"/>
                </a:solidFill>
                <a:latin typeface="仿宋" panose="02010609060101010101" pitchFamily="49" charset="-122"/>
                <a:ea typeface="仿宋" panose="02010609060101010101" pitchFamily="49" charset="-122"/>
              </a:rPr>
              <a:t>A,  B,  A→C,  B∧C→D,  D→Q</a:t>
            </a:r>
            <a:endParaRPr lang="en-US" altLang="zh-CN" sz="2400" b="1" dirty="0">
              <a:solidFill>
                <a:srgbClr val="0000CC"/>
              </a:solidFill>
              <a:latin typeface="仿宋" panose="02010609060101010101" pitchFamily="49" charset="-122"/>
              <a:ea typeface="仿宋" panose="02010609060101010101" pitchFamily="49" charset="-122"/>
            </a:endParaRPr>
          </a:p>
          <a:p>
            <a:pPr eaLnBrk="1" hangingPunct="1">
              <a:lnSpc>
                <a:spcPct val="110000"/>
              </a:lnSpc>
              <a:buClr>
                <a:schemeClr val="folHlink"/>
              </a:buClr>
              <a:buSzPct val="100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求证：</a:t>
            </a:r>
            <a:r>
              <a:rPr lang="en-US" altLang="zh-CN" sz="2400" b="1" dirty="0">
                <a:solidFill>
                  <a:srgbClr val="0000CC"/>
                </a:solidFill>
                <a:latin typeface="仿宋" panose="02010609060101010101" pitchFamily="49" charset="-122"/>
                <a:ea typeface="仿宋" panose="02010609060101010101" pitchFamily="49" charset="-122"/>
              </a:rPr>
              <a:t>Q</a:t>
            </a:r>
            <a:r>
              <a:rPr lang="zh-CN" altLang="en-US" sz="2400" b="1" dirty="0">
                <a:solidFill>
                  <a:srgbClr val="0000CC"/>
                </a:solidFill>
                <a:latin typeface="仿宋" panose="02010609060101010101" pitchFamily="49" charset="-122"/>
                <a:ea typeface="仿宋" panose="02010609060101010101" pitchFamily="49" charset="-122"/>
              </a:rPr>
              <a:t>为真。</a:t>
            </a:r>
            <a:endParaRPr lang="zh-CN" altLang="en-US" sz="2400" b="1" dirty="0">
              <a:solidFill>
                <a:srgbClr val="0000CC"/>
              </a:solidFill>
              <a:latin typeface="仿宋" panose="02010609060101010101" pitchFamily="49" charset="-122"/>
              <a:ea typeface="仿宋" panose="02010609060101010101" pitchFamily="49" charset="-122"/>
            </a:endParaRPr>
          </a:p>
        </p:txBody>
      </p:sp>
      <p:sp>
        <p:nvSpPr>
          <p:cNvPr id="5" name="文本框 4"/>
          <p:cNvSpPr txBox="1"/>
          <p:nvPr/>
        </p:nvSpPr>
        <p:spPr>
          <a:xfrm>
            <a:off x="776288" y="3810000"/>
            <a:ext cx="7011987" cy="2120900"/>
          </a:xfrm>
          <a:prstGeom prst="rect">
            <a:avLst/>
          </a:prstGeom>
          <a:solidFill>
            <a:schemeClr val="bg1"/>
          </a:solid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10000"/>
              </a:lnSpc>
              <a:spcBef>
                <a:spcPct val="0"/>
              </a:spcBef>
              <a:buClrTx/>
              <a:buSzTx/>
              <a:buFontTx/>
              <a:buNone/>
            </a:pPr>
            <a:r>
              <a:rPr lang="zh-CN" altLang="en-US" sz="2400" b="1" dirty="0">
                <a:solidFill>
                  <a:srgbClr val="006600"/>
                </a:solidFill>
                <a:latin typeface="Times New Roman" panose="02020603050405020304" pitchFamily="18" charset="0"/>
                <a:ea typeface="宋体" panose="02010600030101010101" pitchFamily="2" charset="-122"/>
              </a:rPr>
              <a:t>证明：</a:t>
            </a:r>
            <a:r>
              <a:rPr lang="zh-CN" altLang="en-US" sz="2400" b="1" dirty="0">
                <a:solidFill>
                  <a:srgbClr val="0000CC"/>
                </a:solidFill>
                <a:latin typeface="Times New Roman" panose="02020603050405020304" pitchFamily="18" charset="0"/>
                <a:ea typeface="宋体" panose="02010600030101010101" pitchFamily="2" charset="-122"/>
              </a:rPr>
              <a:t>因为  </a:t>
            </a:r>
            <a:r>
              <a:rPr lang="en-US" altLang="zh-CN" sz="2400" b="1" dirty="0">
                <a:solidFill>
                  <a:srgbClr val="0000CC"/>
                </a:solidFill>
                <a:latin typeface="Times New Roman" panose="02020603050405020304" pitchFamily="18" charset="0"/>
                <a:ea typeface="宋体" panose="02010600030101010101" pitchFamily="2" charset="-122"/>
              </a:rPr>
              <a:t>A, A→C⇒ C          </a:t>
            </a:r>
            <a:r>
              <a:rPr lang="zh-CN" altLang="en-US" sz="2400" b="1" dirty="0">
                <a:solidFill>
                  <a:srgbClr val="0000CC"/>
                </a:solidFill>
                <a:latin typeface="Times New Roman" panose="02020603050405020304" pitchFamily="18" charset="0"/>
                <a:ea typeface="宋体" panose="02010600030101010101" pitchFamily="2" charset="-122"/>
              </a:rPr>
              <a:t>假言推理</a:t>
            </a:r>
            <a:endParaRPr lang="zh-CN" altLang="en-US" sz="2400" b="1" dirty="0">
              <a:solidFill>
                <a:srgbClr val="0000CC"/>
              </a:solidFill>
              <a:latin typeface="Times New Roman" panose="02020603050405020304" pitchFamily="18" charset="0"/>
              <a:ea typeface="宋体" panose="02010600030101010101" pitchFamily="2" charset="-122"/>
            </a:endParaRPr>
          </a:p>
          <a:p>
            <a:pPr marL="0" lvl="0" indent="0" eaLnBrk="1" hangingPunct="1">
              <a:lnSpc>
                <a:spcPct val="110000"/>
              </a:lnSpc>
              <a:spcBef>
                <a:spcPct val="0"/>
              </a:spcBef>
              <a:buClrTx/>
              <a:buSzTx/>
              <a:buFontTx/>
              <a:buNone/>
            </a:pPr>
            <a:r>
              <a:rPr lang="zh-CN" altLang="en-US" sz="2400" b="1" dirty="0">
                <a:solidFill>
                  <a:srgbClr val="0000CC"/>
                </a:solidFill>
                <a:latin typeface="Times New Roman" panose="02020603050405020304" pitchFamily="18" charset="0"/>
                <a:ea typeface="宋体" panose="02010600030101010101" pitchFamily="2" charset="-122"/>
              </a:rPr>
              <a:t>            </a:t>
            </a:r>
            <a:r>
              <a:rPr lang="en-US" altLang="zh-CN" sz="2400" b="1" dirty="0">
                <a:solidFill>
                  <a:srgbClr val="0000CC"/>
                </a:solidFill>
                <a:latin typeface="Times New Roman" panose="02020603050405020304" pitchFamily="18" charset="0"/>
                <a:ea typeface="宋体" panose="02010600030101010101" pitchFamily="2" charset="-122"/>
              </a:rPr>
              <a:t>B,  C⇒ B∧C                    </a:t>
            </a:r>
            <a:r>
              <a:rPr lang="zh-CN" altLang="en-US" sz="2400" b="1" dirty="0">
                <a:solidFill>
                  <a:srgbClr val="0000CC"/>
                </a:solidFill>
                <a:latin typeface="Times New Roman" panose="02020603050405020304" pitchFamily="18" charset="0"/>
                <a:ea typeface="宋体" panose="02010600030101010101" pitchFamily="2" charset="-122"/>
              </a:rPr>
              <a:t>引入合取词 </a:t>
            </a:r>
            <a:endParaRPr lang="zh-CN" altLang="en-US" sz="2400" b="1" dirty="0">
              <a:solidFill>
                <a:srgbClr val="0000CC"/>
              </a:solidFill>
              <a:latin typeface="Times New Roman" panose="02020603050405020304" pitchFamily="18" charset="0"/>
              <a:ea typeface="宋体" panose="02010600030101010101" pitchFamily="2" charset="-122"/>
            </a:endParaRPr>
          </a:p>
          <a:p>
            <a:pPr marL="0" lvl="0" indent="0" eaLnBrk="1" hangingPunct="1">
              <a:lnSpc>
                <a:spcPct val="110000"/>
              </a:lnSpc>
              <a:spcBef>
                <a:spcPct val="0"/>
              </a:spcBef>
              <a:buClrTx/>
              <a:buSzTx/>
              <a:buFontTx/>
              <a:buNone/>
            </a:pPr>
            <a:r>
              <a:rPr lang="zh-CN" altLang="en-US" sz="2400" b="1" dirty="0">
                <a:solidFill>
                  <a:srgbClr val="0000CC"/>
                </a:solidFill>
                <a:latin typeface="Times New Roman" panose="02020603050405020304" pitchFamily="18" charset="0"/>
                <a:ea typeface="宋体" panose="02010600030101010101" pitchFamily="2" charset="-122"/>
              </a:rPr>
              <a:t>            </a:t>
            </a:r>
            <a:r>
              <a:rPr lang="en-US" altLang="zh-CN" sz="2400" b="1" dirty="0">
                <a:solidFill>
                  <a:srgbClr val="0000CC"/>
                </a:solidFill>
                <a:latin typeface="Times New Roman" panose="02020603050405020304" pitchFamily="18" charset="0"/>
                <a:ea typeface="宋体" panose="02010600030101010101" pitchFamily="2" charset="-122"/>
              </a:rPr>
              <a:t>B∧C</a:t>
            </a:r>
            <a:r>
              <a:rPr lang="zh-CN" altLang="en-US" sz="2400" b="1" dirty="0">
                <a:solidFill>
                  <a:srgbClr val="0000CC"/>
                </a:solidFill>
                <a:latin typeface="Times New Roman" panose="02020603050405020304" pitchFamily="18" charset="0"/>
                <a:ea typeface="宋体" panose="02010600030101010101" pitchFamily="2" charset="-122"/>
              </a:rPr>
              <a:t>，</a:t>
            </a:r>
            <a:r>
              <a:rPr lang="en-US" altLang="zh-CN" sz="2400" b="1" dirty="0">
                <a:solidFill>
                  <a:srgbClr val="0000CC"/>
                </a:solidFill>
                <a:latin typeface="Times New Roman" panose="02020603050405020304" pitchFamily="18" charset="0"/>
                <a:ea typeface="宋体" panose="02010600030101010101" pitchFamily="2" charset="-122"/>
              </a:rPr>
              <a:t>B∧C→D ⇒ D    </a:t>
            </a:r>
            <a:r>
              <a:rPr lang="zh-CN" altLang="en-US" sz="2400" b="1" dirty="0">
                <a:solidFill>
                  <a:srgbClr val="0000CC"/>
                </a:solidFill>
                <a:latin typeface="Times New Roman" panose="02020603050405020304" pitchFamily="18" charset="0"/>
                <a:ea typeface="宋体" panose="02010600030101010101" pitchFamily="2" charset="-122"/>
              </a:rPr>
              <a:t>假言推理</a:t>
            </a:r>
            <a:endParaRPr lang="zh-CN" altLang="en-US" sz="2400" b="1" dirty="0">
              <a:solidFill>
                <a:srgbClr val="0000CC"/>
              </a:solidFill>
              <a:latin typeface="Times New Roman" panose="02020603050405020304" pitchFamily="18" charset="0"/>
              <a:ea typeface="宋体" panose="02010600030101010101" pitchFamily="2" charset="-122"/>
            </a:endParaRPr>
          </a:p>
          <a:p>
            <a:pPr marL="0" lvl="0" indent="0" eaLnBrk="1" hangingPunct="1">
              <a:lnSpc>
                <a:spcPct val="110000"/>
              </a:lnSpc>
              <a:spcBef>
                <a:spcPct val="0"/>
              </a:spcBef>
              <a:buClrTx/>
              <a:buSzTx/>
              <a:buFontTx/>
              <a:buNone/>
            </a:pPr>
            <a:r>
              <a:rPr lang="zh-CN" altLang="en-US" sz="2400" b="1" dirty="0">
                <a:solidFill>
                  <a:srgbClr val="0000CC"/>
                </a:solidFill>
                <a:latin typeface="Times New Roman" panose="02020603050405020304" pitchFamily="18" charset="0"/>
                <a:ea typeface="宋体" panose="02010600030101010101" pitchFamily="2" charset="-122"/>
              </a:rPr>
              <a:t>            </a:t>
            </a:r>
            <a:r>
              <a:rPr lang="en-US" altLang="zh-CN" sz="2400" b="1" dirty="0">
                <a:solidFill>
                  <a:srgbClr val="0000CC"/>
                </a:solidFill>
                <a:latin typeface="Times New Roman" panose="02020603050405020304" pitchFamily="18" charset="0"/>
                <a:ea typeface="宋体" panose="02010600030101010101" pitchFamily="2" charset="-122"/>
              </a:rPr>
              <a:t>D,  D→Q ⇒ Q                  </a:t>
            </a:r>
            <a:r>
              <a:rPr lang="zh-CN" altLang="en-US" sz="2400" b="1" dirty="0">
                <a:solidFill>
                  <a:srgbClr val="0000CC"/>
                </a:solidFill>
                <a:latin typeface="Times New Roman" panose="02020603050405020304" pitchFamily="18" charset="0"/>
                <a:ea typeface="宋体" panose="02010600030101010101" pitchFamily="2" charset="-122"/>
              </a:rPr>
              <a:t>假言推理</a:t>
            </a:r>
            <a:endParaRPr lang="zh-CN" altLang="en-US" sz="2400" b="1" dirty="0">
              <a:solidFill>
                <a:srgbClr val="0000CC"/>
              </a:solidFill>
              <a:latin typeface="Times New Roman" panose="02020603050405020304" pitchFamily="18" charset="0"/>
              <a:ea typeface="宋体" panose="02010600030101010101" pitchFamily="2" charset="-122"/>
            </a:endParaRPr>
          </a:p>
          <a:p>
            <a:pPr marL="0" lvl="0" indent="0" eaLnBrk="1" hangingPunct="1">
              <a:lnSpc>
                <a:spcPct val="110000"/>
              </a:lnSpc>
              <a:spcBef>
                <a:spcPct val="0"/>
              </a:spcBef>
              <a:buClrTx/>
              <a:buSzTx/>
              <a:buFontTx/>
              <a:buNone/>
            </a:pPr>
            <a:r>
              <a:rPr lang="zh-CN" altLang="en-US" sz="2400" b="1" dirty="0">
                <a:solidFill>
                  <a:srgbClr val="0000CC"/>
                </a:solidFill>
                <a:latin typeface="Times New Roman" panose="02020603050405020304" pitchFamily="18" charset="0"/>
                <a:ea typeface="宋体" panose="02010600030101010101" pitchFamily="2" charset="-122"/>
              </a:rPr>
              <a:t>因此，</a:t>
            </a:r>
            <a:r>
              <a:rPr lang="en-US" altLang="zh-CN" sz="2400" b="1" dirty="0">
                <a:solidFill>
                  <a:srgbClr val="0000CC"/>
                </a:solidFill>
                <a:latin typeface="Times New Roman" panose="02020603050405020304" pitchFamily="18" charset="0"/>
                <a:ea typeface="宋体" panose="02010600030101010101" pitchFamily="2" charset="-122"/>
              </a:rPr>
              <a:t>Q</a:t>
            </a:r>
            <a:r>
              <a:rPr lang="zh-CN" altLang="en-US" sz="2400" b="1" dirty="0">
                <a:solidFill>
                  <a:srgbClr val="0000CC"/>
                </a:solidFill>
                <a:latin typeface="Times New Roman" panose="02020603050405020304" pitchFamily="18" charset="0"/>
                <a:ea typeface="宋体" panose="02010600030101010101" pitchFamily="2" charset="-122"/>
              </a:rPr>
              <a:t>为真</a:t>
            </a:r>
            <a:endParaRPr lang="zh-CN" altLang="en-US" sz="2400" b="1" dirty="0">
              <a:solidFill>
                <a:srgbClr val="0000CC"/>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3.2  </a:t>
            </a:r>
            <a:r>
              <a:rPr lang="zh-CN" altLang="en-US" sz="3600" kern="1200" dirty="0">
                <a:solidFill>
                  <a:srgbClr val="7B9899"/>
                </a:solidFill>
                <a:latin typeface="Times New Roman" panose="02020603050405020304" pitchFamily="18" charset="0"/>
                <a:ea typeface="黑体" panose="02010609060101010101" pitchFamily="49" charset="-122"/>
                <a:cs typeface="+mj-cs"/>
              </a:rPr>
              <a:t>自然演绎推理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94563" name="Rectangle 3"/>
          <p:cNvSpPr>
            <a:spLocks noGrp="1"/>
          </p:cNvSpPr>
          <p:nvPr>
            <p:ph sz="quarter" idx="1"/>
          </p:nvPr>
        </p:nvSpPr>
        <p:spPr>
          <a:xfrm>
            <a:off x="430213" y="1600200"/>
            <a:ext cx="8131175" cy="2124075"/>
          </a:xfrm>
        </p:spPr>
        <p:txBody>
          <a:bodyPr vert="horz" wrap="square" lIns="91440" tIns="45720" rIns="91440" bIns="45720" anchor="t" anchorCtr="0"/>
          <a:p>
            <a:pPr eaLnBrk="1" hangingPunct="1">
              <a:buClr>
                <a:schemeClr val="accent1"/>
              </a:buClr>
              <a:buSzPct val="85000"/>
              <a:buFont typeface="Wingdings 2" panose="05020102010507070707" pitchFamily="18" charset="2"/>
            </a:pPr>
            <a:r>
              <a:rPr lang="zh-CN" altLang="en-US" sz="2600" b="1" dirty="0">
                <a:latin typeface="仿宋" panose="02010609060101010101" pitchFamily="49" charset="-122"/>
                <a:ea typeface="仿宋" panose="02010609060101010101" pitchFamily="49" charset="-122"/>
              </a:rPr>
              <a:t>优点</a:t>
            </a:r>
            <a:r>
              <a:rPr lang="zh-CN" altLang="en-US" sz="2600" dirty="0">
                <a:latin typeface="仿宋" panose="02010609060101010101" pitchFamily="49" charset="-122"/>
                <a:ea typeface="仿宋" panose="02010609060101010101" pitchFamily="49" charset="-122"/>
              </a:rPr>
              <a:t>：</a:t>
            </a:r>
            <a:endParaRPr lang="zh-CN" altLang="en-US" sz="2600" dirty="0">
              <a:latin typeface="仿宋" panose="02010609060101010101" pitchFamily="49" charset="-122"/>
              <a:ea typeface="仿宋" panose="02010609060101010101" pitchFamily="49" charset="-122"/>
            </a:endParaRPr>
          </a:p>
          <a:p>
            <a:pPr eaLnBrk="1" hangingPunct="1">
              <a:buClr>
                <a:srgbClr val="0000FF"/>
              </a:buClr>
              <a:buSzPct val="50000"/>
              <a:buFont typeface="Wingdings" panose="05000000000000000000" pitchFamily="2" charset="2"/>
              <a:buChar char="n"/>
            </a:pPr>
            <a:r>
              <a:rPr lang="zh-CN" altLang="en-US" sz="2600" dirty="0">
                <a:latin typeface="仿宋" panose="02010609060101010101" pitchFamily="49" charset="-122"/>
                <a:ea typeface="仿宋" panose="02010609060101010101" pitchFamily="49" charset="-122"/>
              </a:rPr>
              <a:t>表达定理证明过程自然，易理解。</a:t>
            </a:r>
            <a:endParaRPr lang="zh-CN" altLang="en-US" sz="2600" dirty="0">
              <a:latin typeface="仿宋" panose="02010609060101010101" pitchFamily="49" charset="-122"/>
              <a:ea typeface="仿宋" panose="02010609060101010101" pitchFamily="49" charset="-122"/>
            </a:endParaRPr>
          </a:p>
          <a:p>
            <a:pPr eaLnBrk="1" hangingPunct="1">
              <a:buClr>
                <a:srgbClr val="0000FF"/>
              </a:buClr>
              <a:buSzPct val="50000"/>
              <a:buFont typeface="Wingdings" panose="05000000000000000000" pitchFamily="2" charset="2"/>
              <a:buChar char="n"/>
            </a:pPr>
            <a:r>
              <a:rPr lang="zh-CN" altLang="en-US" sz="2600" dirty="0">
                <a:latin typeface="仿宋" panose="02010609060101010101" pitchFamily="49" charset="-122"/>
                <a:ea typeface="仿宋" panose="02010609060101010101" pitchFamily="49" charset="-122"/>
              </a:rPr>
              <a:t>拥有丰富的推理规则，推理过程灵活。</a:t>
            </a:r>
            <a:endParaRPr lang="zh-CN" altLang="en-US" sz="2600" dirty="0">
              <a:latin typeface="仿宋" panose="02010609060101010101" pitchFamily="49" charset="-122"/>
              <a:ea typeface="仿宋" panose="02010609060101010101" pitchFamily="49" charset="-122"/>
            </a:endParaRPr>
          </a:p>
          <a:p>
            <a:pPr eaLnBrk="1" hangingPunct="1">
              <a:buClr>
                <a:srgbClr val="0000FF"/>
              </a:buClr>
              <a:buSzPct val="50000"/>
              <a:buFont typeface="Wingdings" panose="05000000000000000000" pitchFamily="2" charset="2"/>
              <a:buChar char="n"/>
            </a:pPr>
            <a:r>
              <a:rPr lang="zh-CN" altLang="en-US" sz="2600" dirty="0">
                <a:latin typeface="仿宋" panose="02010609060101010101" pitchFamily="49" charset="-122"/>
                <a:ea typeface="仿宋" panose="02010609060101010101" pitchFamily="49" charset="-122"/>
              </a:rPr>
              <a:t>便于嵌入领域启发式知识。</a:t>
            </a:r>
            <a:endParaRPr lang="zh-CN" altLang="en-US" sz="2600" dirty="0">
              <a:latin typeface="仿宋" panose="02010609060101010101" pitchFamily="49" charset="-122"/>
              <a:ea typeface="仿宋" panose="02010609060101010101" pitchFamily="49" charset="-122"/>
            </a:endParaRPr>
          </a:p>
          <a:p>
            <a:pPr eaLnBrk="1" hangingPunct="1">
              <a:buClr>
                <a:schemeClr val="accent1"/>
              </a:buClr>
              <a:buSzPct val="85000"/>
              <a:buFont typeface="Wingdings" panose="05000000000000000000" pitchFamily="2" charset="2"/>
              <a:buNone/>
            </a:pPr>
            <a:endParaRPr lang="en-US" altLang="zh-CN" sz="2600" dirty="0">
              <a:latin typeface="仿宋" panose="02010609060101010101" pitchFamily="49" charset="-122"/>
              <a:ea typeface="仿宋" panose="02010609060101010101" pitchFamily="49" charset="-122"/>
            </a:endParaRPr>
          </a:p>
        </p:txBody>
      </p:sp>
      <p:sp>
        <p:nvSpPr>
          <p:cNvPr id="194564"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94565" name="Rectangle 4"/>
          <p:cNvSpPr/>
          <p:nvPr/>
        </p:nvSpPr>
        <p:spPr>
          <a:xfrm>
            <a:off x="-76200" y="85725"/>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4566" name="Rectangle 5"/>
          <p:cNvSpPr/>
          <p:nvPr/>
        </p:nvSpPr>
        <p:spPr>
          <a:xfrm>
            <a:off x="-76200" y="85725"/>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4567" name="Rectangle 6"/>
          <p:cNvSpPr/>
          <p:nvPr/>
        </p:nvSpPr>
        <p:spPr>
          <a:xfrm>
            <a:off x="-76200" y="34623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4568" name="Rectangle 7"/>
          <p:cNvSpPr/>
          <p:nvPr/>
        </p:nvSpPr>
        <p:spPr>
          <a:xfrm>
            <a:off x="-76200" y="34623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nvGrpSpPr>
          <p:cNvPr id="194569" name="Group 12"/>
          <p:cNvGrpSpPr/>
          <p:nvPr/>
        </p:nvGrpSpPr>
        <p:grpSpPr>
          <a:xfrm>
            <a:off x="304800" y="4114800"/>
            <a:ext cx="8305800" cy="1295400"/>
            <a:chOff x="192" y="2550"/>
            <a:chExt cx="5232" cy="816"/>
          </a:xfrm>
        </p:grpSpPr>
        <p:sp>
          <p:nvSpPr>
            <p:cNvPr id="64521" name="Rectangle 9"/>
            <p:cNvSpPr>
              <a:spLocks noChangeArrowheads="1"/>
            </p:cNvSpPr>
            <p:nvPr/>
          </p:nvSpPr>
          <p:spPr bwMode="auto">
            <a:xfrm>
              <a:off x="192" y="2550"/>
              <a:ext cx="5232" cy="816"/>
            </a:xfrm>
            <a:prstGeom prst="rect">
              <a:avLst/>
            </a:prstGeom>
            <a:gradFill rotWithShape="0">
              <a:gsLst>
                <a:gs pos="0">
                  <a:srgbClr val="CCFFFF"/>
                </a:gs>
                <a:gs pos="50000">
                  <a:schemeClr val="bg1"/>
                </a:gs>
                <a:gs pos="100000">
                  <a:srgbClr val="CCFFFF"/>
                </a:gs>
              </a:gsLst>
              <a:lin ang="5400000" scaled="1"/>
            </a:gradFill>
            <a:ln w="9525">
              <a:solidFill>
                <a:srgbClr val="008080"/>
              </a:solidFill>
              <a:miter lim="800000"/>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4571" name="Rectangle 11"/>
            <p:cNvSpPr/>
            <p:nvPr/>
          </p:nvSpPr>
          <p:spPr>
            <a:xfrm>
              <a:off x="258" y="2688"/>
              <a:ext cx="5166" cy="65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63855" lvl="0" indent="-363855" algn="just" eaLnBrk="1" hangingPunct="1">
                <a:lnSpc>
                  <a:spcPct val="120000"/>
                </a:lnSpc>
                <a:spcBef>
                  <a:spcPct val="80000"/>
                </a:spcBef>
                <a:buClr>
                  <a:schemeClr val="accent2"/>
                </a:buClr>
                <a:buSzTx/>
                <a:buFont typeface="Wingdings" panose="05000000000000000000" pitchFamily="2" charset="2"/>
                <a:buBlip>
                  <a:blip r:embed="rId1"/>
                </a:buBlip>
              </a:pPr>
              <a:r>
                <a:rPr lang="en-US" altLang="zh-CN" sz="2600" b="1" dirty="0">
                  <a:latin typeface="Arial" panose="020B0604020202020204" pitchFamily="34" charset="0"/>
                  <a:ea typeface="宋体" panose="02010600030101010101" pitchFamily="2" charset="-122"/>
                </a:rPr>
                <a:t> </a:t>
              </a:r>
              <a:r>
                <a:rPr lang="zh-CN" altLang="en-US" sz="2600" b="1" dirty="0">
                  <a:latin typeface="Arial" panose="020B0604020202020204" pitchFamily="34" charset="0"/>
                  <a:ea typeface="宋体" panose="02010600030101010101" pitchFamily="2" charset="-122"/>
                </a:rPr>
                <a:t>缺点</a:t>
              </a:r>
              <a:r>
                <a:rPr lang="zh-CN" altLang="en-US" sz="2600" dirty="0">
                  <a:latin typeface="Arial" panose="020B0604020202020204" pitchFamily="34" charset="0"/>
                  <a:ea typeface="宋体" panose="02010600030101010101" pitchFamily="2" charset="-122"/>
                </a:rPr>
                <a:t>：易产生组合爆炸，得到的中间结论一般呈指数形式递增。</a:t>
              </a:r>
              <a:endParaRPr lang="zh-CN" altLang="en-US" sz="2600" dirty="0">
                <a:latin typeface="Arial" panose="020B0604020202020204" pitchFamily="34" charset="0"/>
                <a:ea typeface="宋体" panose="02010600030101010101" pitchFamily="2" charset="-122"/>
              </a:endParaRPr>
            </a:p>
          </p:txBody>
        </p:sp>
      </p:gr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Rectangle 5"/>
          <p:cNvSpPr>
            <a:spLocks noGrp="1"/>
          </p:cNvSpPr>
          <p:nvPr>
            <p:ph type="title"/>
          </p:nvPr>
        </p:nvSpPr>
        <p:spPr/>
        <p:txBody>
          <a:bodyPr vert="horz" wrap="square" lIns="91440" tIns="45720" rIns="91440" bIns="45720" anchor="b" anchorCtr="0"/>
          <a:p>
            <a:pPr eaLnBrk="1" hangingPunct="1"/>
            <a:r>
              <a:rPr lang="zh-CN" altLang="en-US" sz="3600" kern="1200" dirty="0">
                <a:solidFill>
                  <a:srgbClr val="7B9899"/>
                </a:solidFill>
                <a:latin typeface="Times New Roman" panose="02020603050405020304" pitchFamily="18" charset="0"/>
                <a:ea typeface="黑体" panose="02010609060101010101" pitchFamily="49" charset="-122"/>
                <a:cs typeface="+mj-cs"/>
              </a:rPr>
              <a:t>第</a:t>
            </a:r>
            <a:r>
              <a:rPr lang="en-US" altLang="zh-CN" sz="3600" kern="1200" dirty="0">
                <a:solidFill>
                  <a:srgbClr val="7B9899"/>
                </a:solidFill>
                <a:latin typeface="Times New Roman" panose="02020603050405020304" pitchFamily="18" charset="0"/>
                <a:ea typeface="黑体" panose="02010609060101010101" pitchFamily="49" charset="-122"/>
                <a:cs typeface="+mj-cs"/>
              </a:rPr>
              <a:t>3</a:t>
            </a:r>
            <a:r>
              <a:rPr lang="zh-CN" altLang="en-US" sz="3600" kern="1200" dirty="0">
                <a:solidFill>
                  <a:srgbClr val="7B9899"/>
                </a:solidFill>
                <a:latin typeface="Times New Roman" panose="02020603050405020304" pitchFamily="18" charset="0"/>
                <a:ea typeface="黑体" panose="02010609060101010101" pitchFamily="49" charset="-122"/>
                <a:cs typeface="+mj-cs"/>
              </a:rPr>
              <a:t>章  确定性推理方法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95587" name="Rectangle 6"/>
          <p:cNvSpPr>
            <a:spLocks noGrp="1"/>
          </p:cNvSpPr>
          <p:nvPr>
            <p:ph sz="quarter" idx="1"/>
          </p:nvPr>
        </p:nvSpPr>
        <p:spPr>
          <a:xfrm>
            <a:off x="304800" y="1524000"/>
            <a:ext cx="8642350" cy="3816350"/>
          </a:xfrm>
        </p:spPr>
        <p:txBody>
          <a:bodyPr vert="horz" wrap="square" lIns="91440" tIns="45720" rIns="91440" bIns="45720" anchor="t" anchorCtr="0"/>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solidFill>
                  <a:srgbClr val="0000FF"/>
                </a:solidFill>
                <a:latin typeface="仿宋" panose="02010609060101010101" pitchFamily="49" charset="-122"/>
                <a:ea typeface="仿宋" panose="02010609060101010101" pitchFamily="49" charset="-122"/>
              </a:rPr>
              <a:t>3.3  </a:t>
            </a:r>
            <a:r>
              <a:rPr lang="zh-CN" altLang="en-US" sz="2800" b="1" dirty="0">
                <a:solidFill>
                  <a:srgbClr val="0000FF"/>
                </a:solidFill>
                <a:latin typeface="仿宋" panose="02010609060101010101" pitchFamily="49" charset="-122"/>
                <a:ea typeface="仿宋" panose="02010609060101010101" pitchFamily="49" charset="-122"/>
              </a:rPr>
              <a:t>谓词公式化为子句集的方法</a:t>
            </a:r>
            <a:endParaRPr lang="zh-CN" altLang="en-US" sz="2800" b="1" dirty="0">
              <a:solidFill>
                <a:srgbClr val="0000FF"/>
              </a:solidFill>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 </a:t>
            </a:r>
            <a:endParaRPr lang="zh-CN" altLang="en-US" sz="2800" b="1" dirty="0">
              <a:latin typeface="仿宋" panose="02010609060101010101" pitchFamily="49" charset="-122"/>
              <a:ea typeface="仿宋" panose="02010609060101010101" pitchFamily="49" charset="-122"/>
            </a:endParaRPr>
          </a:p>
        </p:txBody>
      </p:sp>
      <p:sp>
        <p:nvSpPr>
          <p:cNvPr id="195588"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grpSp>
        <p:nvGrpSpPr>
          <p:cNvPr id="118786" name="Group 2"/>
          <p:cNvGrpSpPr/>
          <p:nvPr/>
        </p:nvGrpSpPr>
        <p:grpSpPr bwMode="auto">
          <a:xfrm>
            <a:off x="304912" y="2743218"/>
            <a:ext cx="8001000" cy="3429000"/>
            <a:chOff x="576" y="1488"/>
            <a:chExt cx="4512" cy="2160"/>
          </a:xfrm>
          <a:noFill/>
        </p:grpSpPr>
        <p:sp>
          <p:nvSpPr>
            <p:cNvPr id="118787" name="AutoShape 3"/>
            <p:cNvSpPr>
              <a:spLocks noChangeArrowheads="1"/>
            </p:cNvSpPr>
            <p:nvPr/>
          </p:nvSpPr>
          <p:spPr bwMode="auto">
            <a:xfrm>
              <a:off x="576" y="1488"/>
              <a:ext cx="3888" cy="2064"/>
            </a:xfrm>
            <a:prstGeom prst="rightArrowCallout">
              <a:avLst>
                <a:gd name="adj1" fmla="val 18796"/>
                <a:gd name="adj2" fmla="val 24565"/>
                <a:gd name="adj3" fmla="val 19186"/>
                <a:gd name="adj4" fmla="val 84130"/>
              </a:avLst>
            </a:prstGeom>
            <a:grpFill/>
            <a:ln w="9525">
              <a:solidFill>
                <a:schemeClr val="tx1"/>
              </a:solidFill>
              <a:miter lim="800000"/>
            </a:ln>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788" name="Text Box 4"/>
            <p:cNvSpPr txBox="1">
              <a:spLocks noChangeArrowheads="1"/>
            </p:cNvSpPr>
            <p:nvPr/>
          </p:nvSpPr>
          <p:spPr bwMode="auto">
            <a:xfrm>
              <a:off x="4560" y="1501"/>
              <a:ext cx="528" cy="2147"/>
            </a:xfrm>
            <a:prstGeom prst="rect">
              <a:avLst/>
            </a:prstGeom>
            <a:grpFill/>
            <a:ln w="9525">
              <a:solidFill>
                <a:srgbClr val="808080"/>
              </a:solidFill>
              <a:miter lim="800000"/>
            </a:ln>
          </p:spPr>
          <p:txBody>
            <a:bodyPr anchor="ctr" anchorCtr="1">
              <a:sp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归</a:t>
              </a:r>
              <a:endPar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结</a:t>
              </a:r>
              <a:endPar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演</a:t>
              </a:r>
              <a:endPar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绎</a:t>
              </a:r>
              <a:endPar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推</a:t>
              </a:r>
              <a:endPar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理</a:t>
              </a:r>
              <a:endParaRPr kumimoji="0" lang="zh-CN" altLang="en-US" sz="29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标题 226305"/>
          <p:cNvSpPr>
            <a:spLocks noGrp="1" noRot="1" noChangeArrowheads="1"/>
          </p:cNvSpPr>
          <p:nvPr>
            <p:ph type="title"/>
          </p:nvPr>
        </p:nvSpPr>
        <p:spPr>
          <a:xfrm>
            <a:off x="2116138" y="228600"/>
            <a:ext cx="5122863" cy="758825"/>
          </a:xfrm>
        </p:spPr>
        <p:txBody>
          <a:bodyPr vert="horz" wrap="square" lIns="91440" tIns="45720" rIns="91440" bIns="45720" numCol="1"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300" b="1" i="0" u="none" strike="noStrike" kern="1200" cap="none" spc="0" normalizeH="0" baseline="0" noProof="0" dirty="0" smtClean="0">
                <a:ln>
                  <a:noFill/>
                </a:ln>
                <a:solidFill>
                  <a:schemeClr val="accent5">
                    <a:lumMod val="50000"/>
                  </a:schemeClr>
                </a:solidFill>
                <a:effectLst/>
                <a:uLnTx/>
                <a:uFillTx/>
                <a:latin typeface="仿宋" panose="02010609060101010101" pitchFamily="49" charset="-122"/>
                <a:ea typeface="仿宋" panose="02010609060101010101" pitchFamily="49" charset="-122"/>
                <a:cs typeface="+mj-cs"/>
              </a:rPr>
              <a:t>归结演绎推理</a:t>
            </a:r>
            <a:endParaRPr kumimoji="0" lang="zh-CN" altLang="en-US" sz="3300" b="1" i="0" u="none" strike="noStrike" kern="1200" cap="none" spc="0" normalizeH="0" baseline="0" noProof="0" dirty="0" smtClean="0">
              <a:ln>
                <a:noFill/>
              </a:ln>
              <a:solidFill>
                <a:schemeClr val="accent5">
                  <a:lumMod val="50000"/>
                </a:schemeClr>
              </a:solidFill>
              <a:effectLst/>
              <a:uLnTx/>
              <a:uFillTx/>
              <a:latin typeface="仿宋" panose="02010609060101010101" pitchFamily="49" charset="-122"/>
              <a:ea typeface="仿宋" panose="02010609060101010101" pitchFamily="49" charset="-122"/>
              <a:cs typeface="+mj-cs"/>
            </a:endParaRPr>
          </a:p>
        </p:txBody>
      </p:sp>
      <p:sp>
        <p:nvSpPr>
          <p:cNvPr id="226307" name="内容占位符 226306"/>
          <p:cNvSpPr>
            <a:spLocks noGrp="1" noRot="1" noChangeArrowheads="1"/>
          </p:cNvSpPr>
          <p:nvPr>
            <p:ph sz="quarter" idx="1"/>
          </p:nvPr>
        </p:nvSpPr>
        <p:spPr>
          <a:xfrm>
            <a:off x="301625" y="1527175"/>
            <a:ext cx="8504238" cy="4572000"/>
          </a:xfrm>
        </p:spPr>
        <p:txBody>
          <a:bodyPr vert="horz" wrap="square" lIns="91440" tIns="45720" rIns="91440" bIns="45720" numCol="1" anchor="t" anchorCtr="0" compatLnSpc="1">
            <a:normAutofit fontScale="92500" lnSpcReduction="10000"/>
          </a:bodyPr>
          <a:lstStyle/>
          <a:p>
            <a:pPr marL="274320" marR="0" lvl="0" indent="-274320" algn="l" defTabSz="914400" rtl="0" eaLnBrk="1" fontAlgn="auto" latinLnBrk="0" hangingPunct="1">
              <a:lnSpc>
                <a:spcPct val="120000"/>
              </a:lnSpc>
              <a:spcBef>
                <a:spcPts val="40"/>
              </a:spcBef>
              <a:spcAft>
                <a:spcPts val="0"/>
              </a:spcAft>
              <a:buClr>
                <a:schemeClr val="accent1"/>
              </a:buClr>
              <a:buSzPct val="85000"/>
              <a:buFont typeface="Wingdings 2" panose="05020102010507070707"/>
              <a:buChar char=""/>
              <a:defRPr/>
            </a:pP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自动定理证明是人工智能的一个重要研究领域，这不仅是由于许多数学问题需要通过定理证明得以解决，而且很多非数学问题</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如医疗诊断、机器人行动规划等）也都可归结为一个定理证明问题。</a:t>
            </a:r>
            <a:endPar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50000"/>
              </a:lnSpc>
              <a:spcBef>
                <a:spcPct val="20000"/>
              </a:spcBef>
              <a:spcAft>
                <a:spcPts val="0"/>
              </a:spcAft>
              <a:buClr>
                <a:schemeClr val="accent1"/>
              </a:buClr>
              <a:buSzPct val="85000"/>
              <a:buFont typeface="Wingdings 2" panose="05020102010507070707"/>
              <a:buChar char=""/>
              <a:defRPr/>
            </a:pP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定理证明的实质是对前提</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P</a:t>
            </a: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和结论</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Q</a:t>
            </a: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证明</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P</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sym typeface="Wingdings" panose="05000000000000000000" pitchFamily="2" charset="2"/>
              </a:rPr>
              <a:t></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Q</a:t>
            </a: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的永真性。</a:t>
            </a:r>
            <a:endPar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panose="05020102010507070707"/>
              <a:buChar char=""/>
              <a:defRPr/>
            </a:pP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但是要证明一个谓词公式的永真性是很困难的。通过研究发现应用反证法的思想可把关于永真性的证明转化为不可满足性的证明。</a:t>
            </a:r>
            <a:endPar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50000"/>
              </a:lnSpc>
              <a:spcBef>
                <a:spcPct val="20000"/>
              </a:spcBef>
              <a:spcAft>
                <a:spcPts val="0"/>
              </a:spcAft>
              <a:buClr>
                <a:schemeClr val="accent1"/>
              </a:buClr>
              <a:buSzPct val="85000"/>
              <a:buFont typeface="Wingdings 2" panose="05020102010507070707"/>
              <a:buChar char=""/>
              <a:defRPr/>
            </a:pP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欲证明 </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P</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sym typeface="Wingdings" panose="05000000000000000000" pitchFamily="2" charset="2"/>
              </a:rPr>
              <a:t></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Q </a:t>
            </a: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永真，只要证明 </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P ∧</a:t>
            </a:r>
            <a:r>
              <a:rPr kumimoji="0" lang="en-US" altLang="zh-CN"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sym typeface="Symbol" panose="05050102010706020507" pitchFamily="18" charset="2"/>
              </a:rPr>
              <a:t> Q </a:t>
            </a: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sym typeface="Symbol" panose="05050102010706020507" pitchFamily="18" charset="2"/>
              </a:rPr>
              <a:t>不满足就可以了。</a:t>
            </a:r>
            <a:endPar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50000"/>
              </a:lnSpc>
              <a:spcBef>
                <a:spcPct val="20000"/>
              </a:spcBef>
              <a:spcAft>
                <a:spcPts val="0"/>
              </a:spcAft>
              <a:buClr>
                <a:schemeClr val="accent1"/>
              </a:buClr>
              <a:buSzPct val="85000"/>
              <a:buFont typeface="Wingdings 2" panose="05020102010507070707"/>
              <a:buChar char=""/>
              <a:defRPr/>
            </a:pP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关于不可满足性的证明，海伯伦及鲁宾逊先后进行了卓有成效的研究，提出了相应的理论和方法。 </a:t>
            </a:r>
            <a:endPar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548640" marR="0" lvl="1" indent="-274320" algn="l" defTabSz="914400" rtl="0" eaLnBrk="1" fontAlgn="auto" latinLnBrk="0" hangingPunct="1">
              <a:lnSpc>
                <a:spcPct val="100000"/>
              </a:lnSpc>
              <a:spcBef>
                <a:spcPct val="20000"/>
              </a:spcBef>
              <a:spcAft>
                <a:spcPts val="0"/>
              </a:spcAft>
              <a:buClr>
                <a:schemeClr val="accent2"/>
              </a:buClr>
              <a:buSzPct val="70000"/>
              <a:buFont typeface="Wingdings" panose="05000000000000000000"/>
              <a:buChar char=""/>
              <a:defRPr/>
            </a:pPr>
            <a:r>
              <a:rPr kumimoji="0" lang="zh-CN" altLang="en-US" sz="1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海伯伦提出的海伯伦域及海伯伦定理为自动定理的证明奠定了理论基础；</a:t>
            </a:r>
            <a:endParaRPr kumimoji="0" lang="zh-CN" altLang="en-US" sz="1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548640" marR="0" lvl="1" indent="-274320" algn="l" defTabSz="914400" rtl="0" eaLnBrk="1" fontAlgn="auto" latinLnBrk="0" hangingPunct="1">
              <a:lnSpc>
                <a:spcPct val="100000"/>
              </a:lnSpc>
              <a:spcBef>
                <a:spcPct val="20000"/>
              </a:spcBef>
              <a:spcAft>
                <a:spcPts val="0"/>
              </a:spcAft>
              <a:buClr>
                <a:schemeClr val="accent2"/>
              </a:buClr>
              <a:buSzPct val="70000"/>
              <a:buFont typeface="Wingdings" panose="05000000000000000000"/>
              <a:buChar char=""/>
              <a:defRPr/>
            </a:pPr>
            <a:r>
              <a:rPr kumimoji="0" lang="zh-CN" altLang="en-US" sz="1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鲁宾逊提出的归结原理对机械化推理有了重大的突破。</a:t>
            </a:r>
            <a:endPar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274320" marR="0" lvl="0" indent="-274320" algn="l" defTabSz="914400" rtl="0" eaLnBrk="1" fontAlgn="auto" latinLnBrk="0" hangingPunct="1">
              <a:lnSpc>
                <a:spcPct val="150000"/>
              </a:lnSpc>
              <a:spcBef>
                <a:spcPct val="20000"/>
              </a:spcBef>
              <a:spcAft>
                <a:spcPts val="0"/>
              </a:spcAft>
              <a:buClr>
                <a:schemeClr val="accent1"/>
              </a:buClr>
              <a:buSzPct val="85000"/>
              <a:buFont typeface="Wingdings 2" panose="05020102010507070707"/>
              <a:buChar char=""/>
              <a:defRPr/>
            </a:pPr>
            <a:r>
              <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无论是海伯伦还是鲁宾逊的理论，都是以子句集为背景开展研究的。</a:t>
            </a:r>
            <a:endParaRPr kumimoji="0" lang="zh-CN" altLang="en-US" sz="20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p:txBody>
      </p:sp>
      <p:sp>
        <p:nvSpPr>
          <p:cNvPr id="196612" name="灯片编号占位符 2"/>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zh-CN" altLang="en-US" sz="1600" b="1" kern="1200" dirty="0">
                <a:solidFill>
                  <a:srgbClr val="7B9899"/>
                </a:solidFill>
                <a:latin typeface="Arial" panose="020B0604020202020204" pitchFamily="34" charset="0"/>
                <a:ea typeface="宋体" panose="02010600030101010101" pitchFamily="2" charset="-122"/>
                <a:cs typeface="+mn-cs"/>
              </a:rPr>
            </a:fld>
            <a:endParaRPr lang="zh-CN"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26308" name="圆角矩形标注 226307"/>
          <p:cNvSpPr/>
          <p:nvPr/>
        </p:nvSpPr>
        <p:spPr>
          <a:xfrm>
            <a:off x="2116138" y="3048000"/>
            <a:ext cx="1770062" cy="466725"/>
          </a:xfrm>
          <a:prstGeom prst="wedgeRoundRectCallout">
            <a:avLst>
              <a:gd name="adj1" fmla="val -55699"/>
              <a:gd name="adj2" fmla="val 90884"/>
              <a:gd name="adj3" fmla="val 16667"/>
            </a:avLst>
          </a:prstGeom>
          <a:solidFill>
            <a:schemeClr val="accent1"/>
          </a:solid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en-US" altLang="zh-CN" sz="1800" b="1" dirty="0">
                <a:solidFill>
                  <a:srgbClr val="0033CC"/>
                </a:solidFill>
                <a:latin typeface="Arial" panose="020B0604020202020204" pitchFamily="34" charset="0"/>
                <a:ea typeface="宋体" panose="02010600030101010101" pitchFamily="2" charset="-122"/>
                <a:sym typeface="Symbol" panose="05050102010706020507" pitchFamily="18" charset="2"/>
              </a:rPr>
              <a:t></a:t>
            </a:r>
            <a:r>
              <a:rPr lang="en-US" altLang="zh-CN" sz="1800" b="1" dirty="0">
                <a:latin typeface="Arial" panose="020B0604020202020204" pitchFamily="34" charset="0"/>
                <a:ea typeface="宋体" panose="02010600030101010101" pitchFamily="2" charset="-122"/>
                <a:sym typeface="Symbol" panose="05050102010706020507" pitchFamily="18" charset="2"/>
              </a:rPr>
              <a:t> P∨Q</a:t>
            </a:r>
            <a:endParaRPr lang="en-US" altLang="zh-CN" sz="1800" b="1" dirty="0">
              <a:latin typeface="Arial" panose="020B0604020202020204" pitchFamily="34" charset="0"/>
              <a:ea typeface="宋体" panose="02010600030101010101" pitchFamily="2" charset="-122"/>
              <a:sym typeface="Symbol" panose="05050102010706020507" pitchFamily="18" charset="2"/>
            </a:endParaRPr>
          </a:p>
        </p:txBody>
      </p:sp>
      <p:sp>
        <p:nvSpPr>
          <p:cNvPr id="226309" name="圆角矩形标注 226308"/>
          <p:cNvSpPr/>
          <p:nvPr/>
        </p:nvSpPr>
        <p:spPr>
          <a:xfrm>
            <a:off x="5072063" y="3048000"/>
            <a:ext cx="3525837" cy="523875"/>
          </a:xfrm>
          <a:prstGeom prst="wedgeRoundRectCallout">
            <a:avLst>
              <a:gd name="adj1" fmla="val -66199"/>
              <a:gd name="adj2" fmla="val 81972"/>
              <a:gd name="adj3" fmla="val 16667"/>
            </a:avLst>
          </a:prstGeom>
          <a:solidFill>
            <a:schemeClr val="accent1"/>
          </a:solid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en-US" altLang="zh-CN" sz="1800" b="1" dirty="0">
                <a:latin typeface="Arial" panose="020B0604020202020204" pitchFamily="34" charset="0"/>
                <a:ea typeface="宋体" panose="02010600030101010101" pitchFamily="2" charset="-122"/>
              </a:rPr>
              <a:t>P</a:t>
            </a:r>
            <a:r>
              <a:rPr lang="zh-CN" altLang="en-US" sz="1800" b="1" dirty="0">
                <a:latin typeface="Arial" panose="020B0604020202020204" pitchFamily="34" charset="0"/>
                <a:ea typeface="宋体" panose="02010600030101010101" pitchFamily="2" charset="-122"/>
              </a:rPr>
              <a:t>和</a:t>
            </a:r>
            <a:r>
              <a:rPr lang="en-US" altLang="zh-CN" sz="1800" b="1" dirty="0">
                <a:solidFill>
                  <a:srgbClr val="0033CC"/>
                </a:solidFill>
                <a:latin typeface="Arial" panose="020B0604020202020204" pitchFamily="34" charset="0"/>
                <a:ea typeface="宋体" panose="02010600030101010101" pitchFamily="2" charset="-122"/>
                <a:sym typeface="Symbol" panose="05050102010706020507" pitchFamily="18" charset="2"/>
              </a:rPr>
              <a:t></a:t>
            </a:r>
            <a:r>
              <a:rPr lang="en-US" altLang="zh-CN" sz="1800" b="1" dirty="0">
                <a:latin typeface="Arial" panose="020B0604020202020204" pitchFamily="34" charset="0"/>
                <a:ea typeface="宋体" panose="02010600030101010101" pitchFamily="2" charset="-122"/>
                <a:sym typeface="Symbol" panose="05050102010706020507" pitchFamily="18" charset="2"/>
              </a:rPr>
              <a:t> Q</a:t>
            </a:r>
            <a:r>
              <a:rPr lang="zh-CN" altLang="en-US" sz="1800" b="1" dirty="0">
                <a:latin typeface="Arial" panose="020B0604020202020204" pitchFamily="34" charset="0"/>
                <a:ea typeface="宋体" panose="02010600030101010101" pitchFamily="2" charset="-122"/>
                <a:sym typeface="Symbol" panose="05050102010706020507" pitchFamily="18" charset="2"/>
              </a:rPr>
              <a:t>至少有一个为</a:t>
            </a:r>
            <a:r>
              <a:rPr lang="en-US" altLang="zh-CN" sz="1800" b="1" dirty="0">
                <a:latin typeface="Arial" panose="020B0604020202020204" pitchFamily="34" charset="0"/>
                <a:ea typeface="宋体" panose="02010600030101010101" pitchFamily="2" charset="-122"/>
                <a:sym typeface="Symbol" panose="05050102010706020507" pitchFamily="18" charset="2"/>
              </a:rPr>
              <a:t>F</a:t>
            </a:r>
            <a:r>
              <a:rPr lang="zh-CN" altLang="en-US" sz="1800" b="1" dirty="0">
                <a:latin typeface="Arial" panose="020B0604020202020204" pitchFamily="34" charset="0"/>
                <a:ea typeface="宋体" panose="02010600030101010101" pitchFamily="2" charset="-122"/>
                <a:sym typeface="Symbol" panose="05050102010706020507" pitchFamily="18" charset="2"/>
              </a:rPr>
              <a:t>就可以了</a:t>
            </a:r>
            <a:endParaRPr lang="zh-CN" altLang="en-US" sz="1800" b="1" dirty="0">
              <a:latin typeface="Arial" panose="020B0604020202020204" pitchFamily="34" charset="0"/>
              <a:ea typeface="宋体" panose="02010600030101010101" pitchFamily="2" charset="-122"/>
              <a:sym typeface="Symbol" panose="05050102010706020507" pitchFamily="18" charset="2"/>
            </a:endParaRPr>
          </a:p>
        </p:txBody>
      </p:sp>
      <p:sp>
        <p:nvSpPr>
          <p:cNvPr id="226310" name="圆角矩形标注 226309"/>
          <p:cNvSpPr/>
          <p:nvPr/>
        </p:nvSpPr>
        <p:spPr>
          <a:xfrm>
            <a:off x="4559300" y="5654675"/>
            <a:ext cx="4038600" cy="762000"/>
          </a:xfrm>
          <a:prstGeom prst="wedgeRoundRectCallout">
            <a:avLst>
              <a:gd name="adj1" fmla="val -84356"/>
              <a:gd name="adj2" fmla="val -24833"/>
              <a:gd name="adj3" fmla="val 16667"/>
            </a:avLst>
          </a:prstGeom>
          <a:solidFill>
            <a:schemeClr val="accent1"/>
          </a:solid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zh-CN" altLang="en-US" sz="1800" b="1" dirty="0">
                <a:latin typeface="Arial" panose="020B0604020202020204" pitchFamily="34" charset="0"/>
                <a:ea typeface="宋体" panose="02010600030101010101" pitchFamily="2" charset="-122"/>
              </a:rPr>
              <a:t>围绕怎样方便的判断</a:t>
            </a:r>
            <a:r>
              <a:rPr lang="en-US" altLang="zh-CN" sz="1800" b="1" dirty="0">
                <a:latin typeface="Arial" panose="020B0604020202020204" pitchFamily="34" charset="0"/>
                <a:ea typeface="宋体" panose="02010600030101010101" pitchFamily="2" charset="-122"/>
              </a:rPr>
              <a:t>P</a:t>
            </a:r>
            <a:r>
              <a:rPr lang="zh-CN" altLang="en-US" sz="1800" b="1" dirty="0">
                <a:latin typeface="Arial" panose="020B0604020202020204" pitchFamily="34" charset="0"/>
                <a:ea typeface="宋体" panose="02010600030101010101" pitchFamily="2" charset="-122"/>
              </a:rPr>
              <a:t>和</a:t>
            </a:r>
            <a:r>
              <a:rPr lang="en-US" altLang="zh-CN" sz="1800" b="1" dirty="0">
                <a:solidFill>
                  <a:srgbClr val="0033CC"/>
                </a:solidFill>
                <a:latin typeface="Arial" panose="020B0604020202020204" pitchFamily="34" charset="0"/>
                <a:ea typeface="宋体" panose="02010600030101010101" pitchFamily="2" charset="-122"/>
                <a:sym typeface="Symbol" panose="05050102010706020507" pitchFamily="18" charset="2"/>
              </a:rPr>
              <a:t></a:t>
            </a:r>
            <a:r>
              <a:rPr lang="en-US" altLang="zh-CN" sz="1800" b="1" dirty="0">
                <a:latin typeface="Arial" panose="020B0604020202020204" pitchFamily="34" charset="0"/>
                <a:ea typeface="宋体" panose="02010600030101010101" pitchFamily="2" charset="-122"/>
                <a:sym typeface="Symbol" panose="05050102010706020507" pitchFamily="18" charset="2"/>
              </a:rPr>
              <a:t> Q</a:t>
            </a:r>
            <a:r>
              <a:rPr lang="zh-CN" altLang="en-US" sz="1800" b="1" dirty="0">
                <a:latin typeface="Arial" panose="020B0604020202020204" pitchFamily="34" charset="0"/>
                <a:ea typeface="宋体" panose="02010600030101010101" pitchFamily="2" charset="-122"/>
                <a:sym typeface="Symbol" panose="05050102010706020507" pitchFamily="18" charset="2"/>
              </a:rPr>
              <a:t>的真假来进行研究的，也就是子句的真假。</a:t>
            </a:r>
            <a:endParaRPr lang="zh-CN" altLang="en-US" sz="1800" b="1" dirty="0">
              <a:latin typeface="Arial" panose="020B0604020202020204" pitchFamily="34" charset="0"/>
              <a:ea typeface="宋体" panose="02010600030101010101" pitchFamily="2" charset="-122"/>
              <a:sym typeface="Symbol" panose="05050102010706020507" pitchFamily="18" charset="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6307">
                                            <p:txEl>
                                              <p:charRg st="0" end="87"/>
                                            </p:txEl>
                                          </p:spTgt>
                                        </p:tgtEl>
                                        <p:attrNameLst>
                                          <p:attrName>style.visibility</p:attrName>
                                        </p:attrNameLst>
                                      </p:cBhvr>
                                      <p:to>
                                        <p:strVal val="visible"/>
                                      </p:to>
                                    </p:set>
                                    <p:animEffect transition="in" filter="blinds(horizontal)">
                                      <p:cBhvr>
                                        <p:cTn id="7" dur="500"/>
                                        <p:tgtEl>
                                          <p:spTgt spid="226307">
                                            <p:txEl>
                                              <p:charRg st="0" end="8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6307">
                                            <p:txEl>
                                              <p:charRg st="87" end="114"/>
                                            </p:txEl>
                                          </p:spTgt>
                                        </p:tgtEl>
                                        <p:attrNameLst>
                                          <p:attrName>style.visibility</p:attrName>
                                        </p:attrNameLst>
                                      </p:cBhvr>
                                      <p:to>
                                        <p:strVal val="visible"/>
                                      </p:to>
                                    </p:set>
                                    <p:animEffect transition="in" filter="blinds(horizontal)">
                                      <p:cBhvr>
                                        <p:cTn id="12" dur="500"/>
                                        <p:tgtEl>
                                          <p:spTgt spid="226307">
                                            <p:txEl>
                                              <p:charRg st="87" end="11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6307">
                                            <p:txEl>
                                              <p:charRg st="114" end="172"/>
                                            </p:txEl>
                                          </p:spTgt>
                                        </p:tgtEl>
                                        <p:attrNameLst>
                                          <p:attrName>style.visibility</p:attrName>
                                        </p:attrNameLst>
                                      </p:cBhvr>
                                      <p:to>
                                        <p:strVal val="visible"/>
                                      </p:to>
                                    </p:set>
                                    <p:animEffect transition="in" filter="blinds(horizontal)">
                                      <p:cBhvr>
                                        <p:cTn id="17" dur="500"/>
                                        <p:tgtEl>
                                          <p:spTgt spid="226307">
                                            <p:txEl>
                                              <p:charRg st="114" end="17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6307">
                                            <p:txEl>
                                              <p:charRg st="172" end="204"/>
                                            </p:txEl>
                                          </p:spTgt>
                                        </p:tgtEl>
                                        <p:attrNameLst>
                                          <p:attrName>style.visibility</p:attrName>
                                        </p:attrNameLst>
                                      </p:cBhvr>
                                      <p:to>
                                        <p:strVal val="visible"/>
                                      </p:to>
                                    </p:set>
                                    <p:animEffect transition="in" filter="blinds(horizontal)">
                                      <p:cBhvr>
                                        <p:cTn id="22" dur="500"/>
                                        <p:tgtEl>
                                          <p:spTgt spid="226307">
                                            <p:txEl>
                                              <p:charRg st="172" end="20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6308"/>
                                        </p:tgtEl>
                                        <p:attrNameLst>
                                          <p:attrName>style.visibility</p:attrName>
                                        </p:attrNameLst>
                                      </p:cBhvr>
                                      <p:to>
                                        <p:strVal val="visible"/>
                                      </p:to>
                                    </p:set>
                                    <p:animEffect transition="in" filter="blinds(horizontal)">
                                      <p:cBhvr>
                                        <p:cTn id="27" dur="500"/>
                                        <p:tgtEl>
                                          <p:spTgt spid="226308"/>
                                        </p:tgtEl>
                                      </p:cBhvr>
                                    </p:animEffect>
                                  </p:childTnLst>
                                  <p:subTnLst>
                                    <p:set>
                                      <p:cBhvr override="childStyle">
                                        <p:cTn dur="1" fill="hold" display="0" masterRel="nextClick" afterEffect="1"/>
                                        <p:tgtEl>
                                          <p:spTgt spid="22630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6309"/>
                                        </p:tgtEl>
                                        <p:attrNameLst>
                                          <p:attrName>style.visibility</p:attrName>
                                        </p:attrNameLst>
                                      </p:cBhvr>
                                      <p:to>
                                        <p:strVal val="visible"/>
                                      </p:to>
                                    </p:set>
                                    <p:animEffect transition="in" filter="blinds(horizontal)">
                                      <p:cBhvr>
                                        <p:cTn id="32" dur="500"/>
                                        <p:tgtEl>
                                          <p:spTgt spid="226309"/>
                                        </p:tgtEl>
                                      </p:cBhvr>
                                    </p:animEffect>
                                  </p:childTnLst>
                                  <p:subTnLst>
                                    <p:set>
                                      <p:cBhvr override="childStyle">
                                        <p:cTn dur="1" fill="hold" display="0" masterRel="nextClick" afterEffect="1"/>
                                        <p:tgtEl>
                                          <p:spTgt spid="22630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6307">
                                            <p:txEl>
                                              <p:charRg st="204" end="249"/>
                                            </p:txEl>
                                          </p:spTgt>
                                        </p:tgtEl>
                                        <p:attrNameLst>
                                          <p:attrName>style.visibility</p:attrName>
                                        </p:attrNameLst>
                                      </p:cBhvr>
                                      <p:to>
                                        <p:strVal val="visible"/>
                                      </p:to>
                                    </p:set>
                                    <p:animEffect transition="in" filter="blinds(horizontal)">
                                      <p:cBhvr>
                                        <p:cTn id="37" dur="500"/>
                                        <p:tgtEl>
                                          <p:spTgt spid="226307">
                                            <p:txEl>
                                              <p:charRg st="204" end="249"/>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6307">
                                            <p:txEl>
                                              <p:charRg st="249" end="282"/>
                                            </p:txEl>
                                          </p:spTgt>
                                        </p:tgtEl>
                                        <p:attrNameLst>
                                          <p:attrName>style.visibility</p:attrName>
                                        </p:attrNameLst>
                                      </p:cBhvr>
                                      <p:to>
                                        <p:strVal val="visible"/>
                                      </p:to>
                                    </p:set>
                                    <p:animEffect transition="in" filter="blinds(horizontal)">
                                      <p:cBhvr>
                                        <p:cTn id="40" dur="500"/>
                                        <p:tgtEl>
                                          <p:spTgt spid="226307">
                                            <p:txEl>
                                              <p:charRg st="249" end="282"/>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26307">
                                            <p:txEl>
                                              <p:charRg st="282" end="307"/>
                                            </p:txEl>
                                          </p:spTgt>
                                        </p:tgtEl>
                                        <p:attrNameLst>
                                          <p:attrName>style.visibility</p:attrName>
                                        </p:attrNameLst>
                                      </p:cBhvr>
                                      <p:to>
                                        <p:strVal val="visible"/>
                                      </p:to>
                                    </p:set>
                                    <p:animEffect transition="in" filter="blinds(horizontal)">
                                      <p:cBhvr>
                                        <p:cTn id="43" dur="500"/>
                                        <p:tgtEl>
                                          <p:spTgt spid="226307">
                                            <p:txEl>
                                              <p:charRg st="282" end="30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26307">
                                            <p:txEl>
                                              <p:charRg st="307" end="340"/>
                                            </p:txEl>
                                          </p:spTgt>
                                        </p:tgtEl>
                                        <p:attrNameLst>
                                          <p:attrName>style.visibility</p:attrName>
                                        </p:attrNameLst>
                                      </p:cBhvr>
                                      <p:to>
                                        <p:strVal val="visible"/>
                                      </p:to>
                                    </p:set>
                                    <p:animEffect transition="in" filter="blinds(horizontal)">
                                      <p:cBhvr>
                                        <p:cTn id="48" dur="500"/>
                                        <p:tgtEl>
                                          <p:spTgt spid="226307">
                                            <p:txEl>
                                              <p:charRg st="307" end="34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26310"/>
                                        </p:tgtEl>
                                        <p:attrNameLst>
                                          <p:attrName>style.visibility</p:attrName>
                                        </p:attrNameLst>
                                      </p:cBhvr>
                                      <p:to>
                                        <p:strVal val="visible"/>
                                      </p:to>
                                    </p:set>
                                    <p:animEffect transition="in" filter="blinds(horizontal)">
                                      <p:cBhvr>
                                        <p:cTn id="53" dur="500"/>
                                        <p:tgtEl>
                                          <p:spTgt spid="226310"/>
                                        </p:tgtEl>
                                      </p:cBhvr>
                                    </p:animEffect>
                                  </p:childTnLst>
                                  <p:subTnLst>
                                    <p:set>
                                      <p:cBhvr override="childStyle">
                                        <p:cTn dur="1" fill="hold" display="0" masterRel="nextClick" afterEffect="1"/>
                                        <p:tgtEl>
                                          <p:spTgt spid="2263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build="p"/>
      <p:bldP spid="226308" grpId="0" bldLvl="0" animBg="1"/>
      <p:bldP spid="226309" grpId="0" bldLvl="0" animBg="1"/>
      <p:bldP spid="226310"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Rectangle 2"/>
          <p:cNvSpPr>
            <a:spLocks noGrp="1"/>
          </p:cNvSpPr>
          <p:nvPr>
            <p:ph type="title"/>
          </p:nvPr>
        </p:nvSpPr>
        <p:spPr/>
        <p:txBody>
          <a:bodyPr vert="horz" wrap="square" lIns="91440" tIns="45720" rIns="91440" bIns="45720" anchor="b" anchorCtr="0"/>
          <a:p>
            <a:pPr eaLnBrk="1" hangingPunct="1"/>
            <a:r>
              <a:rPr lang="zh-CN" altLang="en-US" sz="3600" kern="1200" dirty="0">
                <a:solidFill>
                  <a:srgbClr val="7B9899"/>
                </a:solidFill>
                <a:latin typeface="黑体" panose="02010609060101010101" pitchFamily="49" charset="-122"/>
                <a:ea typeface="黑体" panose="02010609060101010101" pitchFamily="49" charset="-122"/>
                <a:cs typeface="+mj-cs"/>
              </a:rPr>
              <a:t>归 结 演 绎 推 理</a:t>
            </a:r>
            <a:endParaRPr lang="zh-CN" altLang="en-US" sz="3600" kern="1200" dirty="0">
              <a:solidFill>
                <a:srgbClr val="7B9899"/>
              </a:solidFill>
              <a:latin typeface="黑体" panose="02010609060101010101" pitchFamily="49" charset="-122"/>
              <a:ea typeface="黑体" panose="02010609060101010101" pitchFamily="49" charset="-122"/>
              <a:cs typeface="+mj-cs"/>
            </a:endParaRPr>
          </a:p>
        </p:txBody>
      </p:sp>
      <p:sp>
        <p:nvSpPr>
          <p:cNvPr id="198659"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53605" name="Rectangle 5"/>
          <p:cNvSpPr>
            <a:spLocks noChangeArrowheads="1"/>
          </p:cNvSpPr>
          <p:nvPr/>
        </p:nvSpPr>
        <p:spPr bwMode="auto">
          <a:xfrm>
            <a:off x="250825" y="1609725"/>
            <a:ext cx="8642350" cy="2352675"/>
          </a:xfrm>
          <a:prstGeom prst="rect">
            <a:avLst/>
          </a:prstGeom>
          <a:gradFill rotWithShape="1">
            <a:gsLst>
              <a:gs pos="0">
                <a:srgbClr val="00FFFF"/>
              </a:gs>
              <a:gs pos="50000">
                <a:schemeClr val="bg1"/>
              </a:gs>
              <a:gs pos="100000">
                <a:srgbClr val="00FFFF"/>
              </a:gs>
            </a:gsLst>
            <a:lin ang="18900000" scaled="1"/>
          </a:gradFill>
          <a:ln w="9525">
            <a:solidFill>
              <a:srgbClr val="808080"/>
            </a:solidFill>
            <a:miter lim="800000"/>
          </a:ln>
          <a:effectLst/>
        </p:spPr>
        <p:txBody>
          <a:bodyPr/>
          <a:lstStyle/>
          <a:p>
            <a:pPr marL="571500" marR="0" lvl="0" indent="-5715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Blip>
                <a:blip r:embed="rId1"/>
              </a:buBlip>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反证法：                ，</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当且仅当                           ，</a:t>
            </a:r>
            <a:endPar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571500" marR="0" lvl="0" indent="-5715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None/>
              <a:defRPr/>
            </a:pP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即 </a:t>
            </a:r>
            <a:r>
              <a:rPr kumimoji="0" lang="en-US" altLang="zh-CN" sz="28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Q</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为 </a:t>
            </a:r>
            <a:r>
              <a:rPr kumimoji="0" lang="en-US" altLang="zh-CN" sz="28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P</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的逻辑结论，当且仅当                 是不可满足的。</a:t>
            </a:r>
            <a:endParaRPr kumimoji="0" lang="zh-CN" altLang="en-US" sz="2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8661" name="Rectangle 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198662" name="Object 7"/>
          <p:cNvGraphicFramePr/>
          <p:nvPr/>
        </p:nvGraphicFramePr>
        <p:xfrm>
          <a:off x="2413000" y="1829118"/>
          <a:ext cx="1219200" cy="503237"/>
        </p:xfrm>
        <a:graphic>
          <a:graphicData uri="http://schemas.openxmlformats.org/presentationml/2006/ole">
            <mc:AlternateContent xmlns:mc="http://schemas.openxmlformats.org/markup-compatibility/2006">
              <mc:Choice xmlns:v="urn:schemas-microsoft-com:vml" Requires="v">
                <p:oleObj spid="_x0000_s3088" name="" r:id="rId2" imgW="482600" imgH="203200" progId="Equation.3">
                  <p:embed/>
                </p:oleObj>
              </mc:Choice>
              <mc:Fallback>
                <p:oleObj name="" r:id="rId2" imgW="482600" imgH="203200" progId="Equation.3">
                  <p:embed/>
                  <p:pic>
                    <p:nvPicPr>
                      <p:cNvPr id="0" name="图片 3087"/>
                      <p:cNvPicPr/>
                      <p:nvPr/>
                    </p:nvPicPr>
                    <p:blipFill>
                      <a:blip r:embed="rId3"/>
                      <a:stretch>
                        <a:fillRect/>
                      </a:stretch>
                    </p:blipFill>
                    <p:spPr>
                      <a:xfrm>
                        <a:off x="2413000" y="1829118"/>
                        <a:ext cx="1219200" cy="503237"/>
                      </a:xfrm>
                      <a:prstGeom prst="rect">
                        <a:avLst/>
                      </a:prstGeom>
                      <a:noFill/>
                      <a:ln w="38100">
                        <a:noFill/>
                        <a:miter/>
                      </a:ln>
                    </p:spPr>
                  </p:pic>
                </p:oleObj>
              </mc:Fallback>
            </mc:AlternateContent>
          </a:graphicData>
        </a:graphic>
      </p:graphicFrame>
      <p:graphicFrame>
        <p:nvGraphicFramePr>
          <p:cNvPr id="198663" name="Object 9"/>
          <p:cNvGraphicFramePr/>
          <p:nvPr/>
        </p:nvGraphicFramePr>
        <p:xfrm>
          <a:off x="5715000" y="1905000"/>
          <a:ext cx="2057400" cy="469900"/>
        </p:xfrm>
        <a:graphic>
          <a:graphicData uri="http://schemas.openxmlformats.org/presentationml/2006/ole">
            <mc:AlternateContent xmlns:mc="http://schemas.openxmlformats.org/markup-compatibility/2006">
              <mc:Choice xmlns:v="urn:schemas-microsoft-com:vml" Requires="v">
                <p:oleObj spid="_x0000_s3089" name="" r:id="rId4" imgW="876300" imgH="203200" progId="Equation.3">
                  <p:embed/>
                </p:oleObj>
              </mc:Choice>
              <mc:Fallback>
                <p:oleObj name="" r:id="rId4" imgW="876300" imgH="203200" progId="Equation.3">
                  <p:embed/>
                  <p:pic>
                    <p:nvPicPr>
                      <p:cNvPr id="0" name="图片 3088"/>
                      <p:cNvPicPr/>
                      <p:nvPr/>
                    </p:nvPicPr>
                    <p:blipFill>
                      <a:blip r:embed="rId5"/>
                      <a:stretch>
                        <a:fillRect/>
                      </a:stretch>
                    </p:blipFill>
                    <p:spPr>
                      <a:xfrm>
                        <a:off x="5715000" y="1905000"/>
                        <a:ext cx="2057400" cy="469900"/>
                      </a:xfrm>
                      <a:prstGeom prst="rect">
                        <a:avLst/>
                      </a:prstGeom>
                      <a:noFill/>
                      <a:ln w="38100">
                        <a:noFill/>
                        <a:miter/>
                      </a:ln>
                    </p:spPr>
                  </p:pic>
                </p:oleObj>
              </mc:Fallback>
            </mc:AlternateContent>
          </a:graphicData>
        </a:graphic>
      </p:graphicFrame>
      <p:graphicFrame>
        <p:nvGraphicFramePr>
          <p:cNvPr id="198664" name="Object 11"/>
          <p:cNvGraphicFramePr/>
          <p:nvPr/>
        </p:nvGraphicFramePr>
        <p:xfrm>
          <a:off x="6096000" y="2743200"/>
          <a:ext cx="1295400" cy="495300"/>
        </p:xfrm>
        <a:graphic>
          <a:graphicData uri="http://schemas.openxmlformats.org/presentationml/2006/ole">
            <mc:AlternateContent xmlns:mc="http://schemas.openxmlformats.org/markup-compatibility/2006">
              <mc:Choice xmlns:v="urn:schemas-microsoft-com:vml" Requires="v">
                <p:oleObj spid="_x0000_s3090" name="" r:id="rId6" imgW="520700" imgH="203200" progId="Equation.3">
                  <p:embed/>
                </p:oleObj>
              </mc:Choice>
              <mc:Fallback>
                <p:oleObj name="" r:id="rId6" imgW="520700" imgH="203200" progId="Equation.3">
                  <p:embed/>
                  <p:pic>
                    <p:nvPicPr>
                      <p:cNvPr id="0" name="图片 3089"/>
                      <p:cNvPicPr/>
                      <p:nvPr/>
                    </p:nvPicPr>
                    <p:blipFill>
                      <a:blip r:embed="rId7"/>
                      <a:stretch>
                        <a:fillRect/>
                      </a:stretch>
                    </p:blipFill>
                    <p:spPr>
                      <a:xfrm>
                        <a:off x="6096000" y="2743200"/>
                        <a:ext cx="1295400" cy="495300"/>
                      </a:xfrm>
                      <a:prstGeom prst="rect">
                        <a:avLst/>
                      </a:prstGeom>
                      <a:noFill/>
                      <a:ln w="38100">
                        <a:noFill/>
                        <a:miter/>
                      </a:ln>
                    </p:spPr>
                  </p:pic>
                </p:oleObj>
              </mc:Fallback>
            </mc:AlternateContent>
          </a:graphicData>
        </a:graphic>
      </p:graphicFrame>
      <p:sp>
        <p:nvSpPr>
          <p:cNvPr id="198665" name="Rectangle 1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nvGrpSpPr>
          <p:cNvPr id="5" name="组合 4"/>
          <p:cNvGrpSpPr/>
          <p:nvPr/>
        </p:nvGrpSpPr>
        <p:grpSpPr>
          <a:xfrm>
            <a:off x="266700" y="4789488"/>
            <a:ext cx="8667750" cy="1306512"/>
            <a:chOff x="420" y="6823"/>
            <a:chExt cx="13650" cy="2056"/>
          </a:xfrm>
        </p:grpSpPr>
        <p:sp>
          <p:nvSpPr>
            <p:cNvPr id="198670" name="Rectangle 16"/>
            <p:cNvSpPr/>
            <p:nvPr/>
          </p:nvSpPr>
          <p:spPr>
            <a:xfrm>
              <a:off x="420" y="6822"/>
              <a:ext cx="13650" cy="2045"/>
            </a:xfrm>
            <a:prstGeom prst="rect">
              <a:avLst/>
            </a:prstGeom>
            <a:gradFill rotWithShape="1">
              <a:gsLst>
                <a:gs pos="0">
                  <a:srgbClr val="FF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40000"/>
                </a:spcBef>
                <a:buClr>
                  <a:schemeClr val="accent2"/>
                </a:buClr>
                <a:buSzTx/>
                <a:buFont typeface="Wingdings" panose="05000000000000000000" pitchFamily="2" charset="2"/>
                <a:buBlip>
                  <a:blip r:embed="rId1"/>
                </a:buBlip>
              </a:pP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定理：</a:t>
              </a:r>
              <a:r>
                <a:rPr lang="en-US" altLang="zh-CN" b="1" i="1" dirty="0">
                  <a:latin typeface="Times New Roman" panose="02020603050405020304" pitchFamily="18" charset="0"/>
                  <a:ea typeface="宋体" panose="02010600030101010101" pitchFamily="2" charset="-122"/>
                </a:rPr>
                <a:t>Q </a:t>
              </a:r>
              <a:r>
                <a:rPr lang="zh-CN" altLang="en-US" b="1" dirty="0">
                  <a:latin typeface="Arial" panose="020B0604020202020204" pitchFamily="34" charset="0"/>
                  <a:ea typeface="宋体" panose="02010600030101010101" pitchFamily="2" charset="-122"/>
                </a:rPr>
                <a:t>为     ，    ，</a:t>
              </a:r>
              <a:r>
                <a:rPr lang="en-US" altLang="zh-CN" b="1" baseline="34000"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    的逻辑结论，当且仅当</a:t>
              </a:r>
              <a:endParaRPr lang="zh-CN" altLang="en-US" b="1" dirty="0">
                <a:latin typeface="Arial" panose="020B0604020202020204" pitchFamily="34" charset="0"/>
                <a:ea typeface="宋体" panose="02010600030101010101" pitchFamily="2" charset="-122"/>
              </a:endParaRPr>
            </a:p>
            <a:p>
              <a:pPr marL="0" lvl="0" indent="0" eaLnBrk="1" hangingPunct="1">
                <a:lnSpc>
                  <a:spcPct val="120000"/>
                </a:lnSpc>
                <a:spcBef>
                  <a:spcPct val="40000"/>
                </a:spcBef>
                <a:buClr>
                  <a:schemeClr val="accent2"/>
                </a:buClr>
                <a:buSzTx/>
                <a:buFont typeface="Wingdings" panose="05000000000000000000" pitchFamily="2" charset="2"/>
                <a:buNone/>
              </a:pPr>
              <a:r>
                <a:rPr lang="zh-CN" altLang="en-US" sz="2800" b="1" dirty="0">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是不可满足的。</a:t>
              </a:r>
              <a:endParaRPr lang="zh-CN" altLang="en-US" b="1" dirty="0">
                <a:latin typeface="Arial" panose="020B0604020202020204" pitchFamily="34" charset="0"/>
                <a:ea typeface="宋体" panose="02010600030101010101" pitchFamily="2" charset="-122"/>
              </a:endParaRPr>
            </a:p>
          </p:txBody>
        </p:sp>
        <p:graphicFrame>
          <p:nvGraphicFramePr>
            <p:cNvPr id="198671" name="Object 17"/>
            <p:cNvGraphicFramePr/>
            <p:nvPr/>
          </p:nvGraphicFramePr>
          <p:xfrm>
            <a:off x="4130" y="6930"/>
            <a:ext cx="620" cy="840"/>
          </p:xfrm>
          <a:graphic>
            <a:graphicData uri="http://schemas.openxmlformats.org/presentationml/2006/ole">
              <mc:AlternateContent xmlns:mc="http://schemas.openxmlformats.org/markup-compatibility/2006">
                <mc:Choice xmlns:v="urn:schemas-microsoft-com:vml" Requires="v">
                  <p:oleObj spid="_x0000_s3091" name="" r:id="rId8" imgW="165100" imgH="215900" progId="Equation.3">
                    <p:embed/>
                  </p:oleObj>
                </mc:Choice>
                <mc:Fallback>
                  <p:oleObj name="" r:id="rId8" imgW="165100" imgH="215900" progId="Equation.3">
                    <p:embed/>
                    <p:pic>
                      <p:nvPicPr>
                        <p:cNvPr id="0" name="图片 3090"/>
                        <p:cNvPicPr/>
                        <p:nvPr/>
                      </p:nvPicPr>
                      <p:blipFill>
                        <a:blip r:embed="rId9"/>
                        <a:stretch>
                          <a:fillRect/>
                        </a:stretch>
                      </p:blipFill>
                      <p:spPr>
                        <a:xfrm>
                          <a:off x="4130" y="6930"/>
                          <a:ext cx="620" cy="840"/>
                        </a:xfrm>
                        <a:prstGeom prst="rect">
                          <a:avLst/>
                        </a:prstGeom>
                        <a:noFill/>
                        <a:ln w="38100">
                          <a:noFill/>
                          <a:miter/>
                        </a:ln>
                      </p:spPr>
                    </p:pic>
                  </p:oleObj>
                </mc:Fallback>
              </mc:AlternateContent>
            </a:graphicData>
          </a:graphic>
        </p:graphicFrame>
        <p:graphicFrame>
          <p:nvGraphicFramePr>
            <p:cNvPr id="198672" name="Object 18"/>
            <p:cNvGraphicFramePr/>
            <p:nvPr/>
          </p:nvGraphicFramePr>
          <p:xfrm>
            <a:off x="5025" y="6952"/>
            <a:ext cx="695" cy="840"/>
          </p:xfrm>
          <a:graphic>
            <a:graphicData uri="http://schemas.openxmlformats.org/presentationml/2006/ole">
              <mc:AlternateContent xmlns:mc="http://schemas.openxmlformats.org/markup-compatibility/2006">
                <mc:Choice xmlns:v="urn:schemas-microsoft-com:vml" Requires="v">
                  <p:oleObj spid="_x0000_s3092" name="" r:id="rId10" imgW="177800" imgH="215900" progId="Equation.3">
                    <p:embed/>
                  </p:oleObj>
                </mc:Choice>
                <mc:Fallback>
                  <p:oleObj name="" r:id="rId10" imgW="177800" imgH="215900" progId="Equation.3">
                    <p:embed/>
                    <p:pic>
                      <p:nvPicPr>
                        <p:cNvPr id="0" name="图片 3091"/>
                        <p:cNvPicPr/>
                        <p:nvPr/>
                      </p:nvPicPr>
                      <p:blipFill>
                        <a:blip r:embed="rId11"/>
                        <a:stretch>
                          <a:fillRect/>
                        </a:stretch>
                      </p:blipFill>
                      <p:spPr>
                        <a:xfrm>
                          <a:off x="5025" y="6952"/>
                          <a:ext cx="695" cy="840"/>
                        </a:xfrm>
                        <a:prstGeom prst="rect">
                          <a:avLst/>
                        </a:prstGeom>
                        <a:noFill/>
                        <a:ln w="38100">
                          <a:noFill/>
                          <a:miter/>
                        </a:ln>
                      </p:spPr>
                    </p:pic>
                  </p:oleObj>
                </mc:Fallback>
              </mc:AlternateContent>
            </a:graphicData>
          </a:graphic>
        </p:graphicFrame>
        <p:graphicFrame>
          <p:nvGraphicFramePr>
            <p:cNvPr id="198673" name="Object 19"/>
            <p:cNvGraphicFramePr/>
            <p:nvPr/>
          </p:nvGraphicFramePr>
          <p:xfrm>
            <a:off x="7460" y="6995"/>
            <a:ext cx="667" cy="795"/>
          </p:xfrm>
          <a:graphic>
            <a:graphicData uri="http://schemas.openxmlformats.org/presentationml/2006/ole">
              <mc:AlternateContent xmlns:mc="http://schemas.openxmlformats.org/markup-compatibility/2006">
                <mc:Choice xmlns:v="urn:schemas-microsoft-com:vml" Requires="v">
                  <p:oleObj spid="_x0000_s3093" name="" r:id="rId12" imgW="177800" imgH="215265" progId="Equation.3">
                    <p:embed/>
                  </p:oleObj>
                </mc:Choice>
                <mc:Fallback>
                  <p:oleObj name="" r:id="rId12" imgW="177800" imgH="215265" progId="Equation.3">
                    <p:embed/>
                    <p:pic>
                      <p:nvPicPr>
                        <p:cNvPr id="0" name="图片 3092"/>
                        <p:cNvPicPr/>
                        <p:nvPr/>
                      </p:nvPicPr>
                      <p:blipFill>
                        <a:blip r:embed="rId13"/>
                        <a:stretch>
                          <a:fillRect/>
                        </a:stretch>
                      </p:blipFill>
                      <p:spPr>
                        <a:xfrm>
                          <a:off x="7460" y="6995"/>
                          <a:ext cx="667" cy="795"/>
                        </a:xfrm>
                        <a:prstGeom prst="rect">
                          <a:avLst/>
                        </a:prstGeom>
                        <a:noFill/>
                        <a:ln w="38100">
                          <a:noFill/>
                          <a:miter/>
                        </a:ln>
                      </p:spPr>
                    </p:pic>
                  </p:oleObj>
                </mc:Fallback>
              </mc:AlternateContent>
            </a:graphicData>
          </a:graphic>
        </p:graphicFrame>
        <p:graphicFrame>
          <p:nvGraphicFramePr>
            <p:cNvPr id="198674" name="Object 20"/>
            <p:cNvGraphicFramePr/>
            <p:nvPr/>
          </p:nvGraphicFramePr>
          <p:xfrm>
            <a:off x="2280" y="8012"/>
            <a:ext cx="5595" cy="867"/>
          </p:xfrm>
          <a:graphic>
            <a:graphicData uri="http://schemas.openxmlformats.org/presentationml/2006/ole">
              <mc:AlternateContent xmlns:mc="http://schemas.openxmlformats.org/markup-compatibility/2006">
                <mc:Choice xmlns:v="urn:schemas-microsoft-com:vml" Requires="v">
                  <p:oleObj spid="_x0000_s3094" name="" r:id="rId14" imgW="1473200" imgH="228600" progId="Equation.3">
                    <p:embed/>
                  </p:oleObj>
                </mc:Choice>
                <mc:Fallback>
                  <p:oleObj name="" r:id="rId14" imgW="1473200" imgH="228600" progId="Equation.3">
                    <p:embed/>
                    <p:pic>
                      <p:nvPicPr>
                        <p:cNvPr id="0" name="图片 3093"/>
                        <p:cNvPicPr/>
                        <p:nvPr/>
                      </p:nvPicPr>
                      <p:blipFill>
                        <a:blip r:embed="rId15"/>
                        <a:stretch>
                          <a:fillRect/>
                        </a:stretch>
                      </p:blipFill>
                      <p:spPr>
                        <a:xfrm>
                          <a:off x="2280" y="8012"/>
                          <a:ext cx="5595" cy="867"/>
                        </a:xfrm>
                        <a:prstGeom prst="rect">
                          <a:avLst/>
                        </a:prstGeom>
                        <a:noFill/>
                        <a:ln w="38100">
                          <a:noFill/>
                          <a:miter/>
                        </a:ln>
                      </p:spPr>
                    </p:pic>
                  </p:oleObj>
                </mc:Fallback>
              </mc:AlternateContent>
            </a:graphicData>
          </a:graphic>
        </p:graphicFrame>
      </p:grpSp>
      <p:grpSp>
        <p:nvGrpSpPr>
          <p:cNvPr id="4" name="组合 3"/>
          <p:cNvGrpSpPr/>
          <p:nvPr/>
        </p:nvGrpSpPr>
        <p:grpSpPr>
          <a:xfrm>
            <a:off x="838200" y="4038600"/>
            <a:ext cx="3800475" cy="685800"/>
            <a:chOff x="1320" y="5640"/>
            <a:chExt cx="5986" cy="1080"/>
          </a:xfrm>
        </p:grpSpPr>
        <p:sp>
          <p:nvSpPr>
            <p:cNvPr id="198668" name="下箭头 1"/>
            <p:cNvSpPr/>
            <p:nvPr/>
          </p:nvSpPr>
          <p:spPr>
            <a:xfrm>
              <a:off x="1320" y="5640"/>
              <a:ext cx="1440" cy="1080"/>
            </a:xfrm>
            <a:prstGeom prst="downArrow">
              <a:avLst>
                <a:gd name="adj1" fmla="val 50000"/>
                <a:gd name="adj2" fmla="val 50000"/>
              </a:avLst>
            </a:prstGeom>
            <a:solidFill>
              <a:srgbClr val="FFFF99"/>
            </a:solidFill>
            <a:ln w="9525" cap="flat" cmpd="sng">
              <a:solidFill>
                <a:srgbClr val="993300"/>
              </a:solidFill>
              <a:prstDash val="solid"/>
              <a:round/>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8669" name="文本框 2"/>
            <p:cNvSpPr txBox="1"/>
            <p:nvPr/>
          </p:nvSpPr>
          <p:spPr>
            <a:xfrm>
              <a:off x="2850" y="5817"/>
              <a:ext cx="4456" cy="72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sz="2000" b="1" dirty="0">
                  <a:latin typeface="Arial" panose="020B0604020202020204" pitchFamily="34" charset="0"/>
                  <a:ea typeface="宋体" panose="02010600030101010101" pitchFamily="2" charset="-122"/>
                </a:rPr>
                <a:t>由此得</a:t>
              </a:r>
              <a:endParaRPr lang="zh-CN" altLang="en-US" sz="2000" b="1" dirty="0">
                <a:latin typeface="Arial" panose="020B0604020202020204" pitchFamily="34" charset="0"/>
                <a:ea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199683" name="Rectangle 4"/>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algn="ctr" eaLnBrk="1" hangingPunct="1">
              <a:spcBef>
                <a:spcPct val="0"/>
              </a:spcBef>
              <a:buClrTx/>
              <a:buSzTx/>
              <a:buFontTx/>
              <a:buNone/>
            </a:pPr>
            <a:r>
              <a:rPr lang="zh-CN" altLang="en-US" sz="3600" dirty="0">
                <a:solidFill>
                  <a:schemeClr val="bg1"/>
                </a:solidFill>
                <a:latin typeface="黑体" panose="02010609060101010101" pitchFamily="49" charset="-122"/>
                <a:ea typeface="黑体" panose="02010609060101010101" pitchFamily="49" charset="-122"/>
              </a:rPr>
              <a:t>归 结 演 绎 推 理</a:t>
            </a:r>
            <a:endParaRPr lang="zh-CN" altLang="en-US" sz="3600" dirty="0">
              <a:solidFill>
                <a:schemeClr val="bg1"/>
              </a:solidFill>
              <a:latin typeface="黑体" panose="02010609060101010101" pitchFamily="49" charset="-122"/>
              <a:ea typeface="黑体" panose="02010609060101010101" pitchFamily="49" charset="-122"/>
            </a:endParaRPr>
          </a:p>
        </p:txBody>
      </p:sp>
      <p:sp>
        <p:nvSpPr>
          <p:cNvPr id="199684" name="Rectangle 5"/>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9685" name="Rectangle 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77159" name="Rectangle 7"/>
          <p:cNvSpPr>
            <a:spLocks noChangeArrowheads="1"/>
          </p:cNvSpPr>
          <p:nvPr/>
        </p:nvSpPr>
        <p:spPr bwMode="auto">
          <a:xfrm>
            <a:off x="250825" y="1152525"/>
            <a:ext cx="8642350" cy="3724275"/>
          </a:xfrm>
          <a:prstGeom prst="rect">
            <a:avLst/>
          </a:prstGeom>
          <a:gradFill rotWithShape="1">
            <a:gsLst>
              <a:gs pos="0">
                <a:srgbClr val="00FFFF"/>
              </a:gs>
              <a:gs pos="50000">
                <a:schemeClr val="bg1"/>
              </a:gs>
              <a:gs pos="100000">
                <a:srgbClr val="00FFFF"/>
              </a:gs>
            </a:gsLst>
            <a:lin ang="18900000" scaled="1"/>
          </a:gradFill>
          <a:ln w="9525">
            <a:solidFill>
              <a:srgbClr val="808080"/>
            </a:solidFill>
            <a:miter lim="800000"/>
          </a:ln>
          <a:effectLst/>
        </p:spPr>
        <p:txBody>
          <a:bodyPr/>
          <a:lstStyle/>
          <a:p>
            <a:pPr marL="571500" marR="0" lvl="0" indent="-5715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Blip>
                <a:blip r:embed="rId1"/>
              </a:buBlip>
              <a:defRPr/>
            </a:pP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思路：定理                         </a:t>
            </a:r>
            <a:r>
              <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不可满足</a:t>
            </a:r>
            <a:r>
              <a:rPr kumimoji="0" lang="zh-CN" altLang="en-US" sz="2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zh-CN" altLang="en-US" sz="2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571500" marR="0" lvl="0" indent="-5715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None/>
              <a:defRPr/>
            </a:pPr>
            <a:r>
              <a:rPr kumimoji="0" lang="zh-CN" altLang="en-US" sz="2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子句集不可满足              </a:t>
            </a:r>
            <a:r>
              <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海伯伦定理</a:t>
            </a:r>
            <a:endPar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a:p>
            <a:pPr marL="571500" marR="0" lvl="0" indent="-5715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None/>
              <a:defRPr/>
            </a:pPr>
            <a:endPar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a:p>
            <a:pPr marL="571500" marR="0" lvl="0" indent="-5715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None/>
              <a:defRPr/>
            </a:pPr>
            <a:r>
              <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鲁宾逊归结原理</a:t>
            </a:r>
            <a:endPar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graphicFrame>
        <p:nvGraphicFramePr>
          <p:cNvPr id="199687" name="Object 8"/>
          <p:cNvGraphicFramePr/>
          <p:nvPr/>
        </p:nvGraphicFramePr>
        <p:xfrm>
          <a:off x="2819400" y="1371600"/>
          <a:ext cx="1219200" cy="503238"/>
        </p:xfrm>
        <a:graphic>
          <a:graphicData uri="http://schemas.openxmlformats.org/presentationml/2006/ole">
            <mc:AlternateContent xmlns:mc="http://schemas.openxmlformats.org/markup-compatibility/2006">
              <mc:Choice xmlns:v="urn:schemas-microsoft-com:vml" Requires="v">
                <p:oleObj spid="_x0000_s3095" name="" r:id="rId2" imgW="482600" imgH="203200" progId="Equation.3">
                  <p:embed/>
                </p:oleObj>
              </mc:Choice>
              <mc:Fallback>
                <p:oleObj name="" r:id="rId2" imgW="482600" imgH="203200" progId="Equation.3">
                  <p:embed/>
                  <p:pic>
                    <p:nvPicPr>
                      <p:cNvPr id="0" name="图片 3094"/>
                      <p:cNvPicPr/>
                      <p:nvPr/>
                    </p:nvPicPr>
                    <p:blipFill>
                      <a:blip r:embed="rId3"/>
                      <a:stretch>
                        <a:fillRect/>
                      </a:stretch>
                    </p:blipFill>
                    <p:spPr>
                      <a:xfrm>
                        <a:off x="2819400" y="1371600"/>
                        <a:ext cx="1219200" cy="503238"/>
                      </a:xfrm>
                      <a:prstGeom prst="rect">
                        <a:avLst/>
                      </a:prstGeom>
                      <a:noFill/>
                      <a:ln w="38100">
                        <a:noFill/>
                        <a:miter/>
                      </a:ln>
                    </p:spPr>
                  </p:pic>
                </p:oleObj>
              </mc:Fallback>
            </mc:AlternateContent>
          </a:graphicData>
        </a:graphic>
      </p:graphicFrame>
      <p:sp>
        <p:nvSpPr>
          <p:cNvPr id="199688" name="Rectangle 9"/>
          <p:cNvSpPr/>
          <p:nvPr/>
        </p:nvSpPr>
        <p:spPr>
          <a:xfrm>
            <a:off x="0" y="332898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9689" name="Rectangle 10"/>
          <p:cNvSpPr/>
          <p:nvPr/>
        </p:nvSpPr>
        <p:spPr>
          <a:xfrm>
            <a:off x="0" y="332898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199690" name="Object 11"/>
          <p:cNvGraphicFramePr/>
          <p:nvPr/>
        </p:nvGraphicFramePr>
        <p:xfrm>
          <a:off x="5257800" y="1447800"/>
          <a:ext cx="1295400" cy="495300"/>
        </p:xfrm>
        <a:graphic>
          <a:graphicData uri="http://schemas.openxmlformats.org/presentationml/2006/ole">
            <mc:AlternateContent xmlns:mc="http://schemas.openxmlformats.org/markup-compatibility/2006">
              <mc:Choice xmlns:v="urn:schemas-microsoft-com:vml" Requires="v">
                <p:oleObj spid="_x0000_s3096" name="" r:id="rId4" imgW="520700" imgH="203200" progId="Equation.3">
                  <p:embed/>
                </p:oleObj>
              </mc:Choice>
              <mc:Fallback>
                <p:oleObj name="" r:id="rId4" imgW="520700" imgH="203200" progId="Equation.3">
                  <p:embed/>
                  <p:pic>
                    <p:nvPicPr>
                      <p:cNvPr id="0" name="图片 3095"/>
                      <p:cNvPicPr/>
                      <p:nvPr/>
                    </p:nvPicPr>
                    <p:blipFill>
                      <a:blip r:embed="rId5"/>
                      <a:stretch>
                        <a:fillRect/>
                      </a:stretch>
                    </p:blipFill>
                    <p:spPr>
                      <a:xfrm>
                        <a:off x="5257800" y="1447800"/>
                        <a:ext cx="1295400" cy="495300"/>
                      </a:xfrm>
                      <a:prstGeom prst="rect">
                        <a:avLst/>
                      </a:prstGeom>
                      <a:noFill/>
                      <a:ln w="38100">
                        <a:noFill/>
                        <a:miter/>
                      </a:ln>
                    </p:spPr>
                  </p:pic>
                </p:oleObj>
              </mc:Fallback>
            </mc:AlternateContent>
          </a:graphicData>
        </a:graphic>
      </p:graphicFrame>
      <p:sp>
        <p:nvSpPr>
          <p:cNvPr id="199691" name="Rectangle 12"/>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99692" name="Line 13"/>
          <p:cNvSpPr/>
          <p:nvPr/>
        </p:nvSpPr>
        <p:spPr>
          <a:xfrm>
            <a:off x="4191000" y="1676400"/>
            <a:ext cx="914400" cy="0"/>
          </a:xfrm>
          <a:prstGeom prst="line">
            <a:avLst/>
          </a:prstGeom>
          <a:ln w="76200" cap="flat" cmpd="sng">
            <a:solidFill>
              <a:schemeClr val="tx1"/>
            </a:solidFill>
            <a:prstDash val="solid"/>
            <a:headEnd type="none" w="med" len="med"/>
            <a:tailEnd type="triangle" w="med" len="med"/>
          </a:ln>
        </p:spPr>
      </p:sp>
      <p:sp>
        <p:nvSpPr>
          <p:cNvPr id="199693" name="Line 14"/>
          <p:cNvSpPr/>
          <p:nvPr/>
        </p:nvSpPr>
        <p:spPr>
          <a:xfrm>
            <a:off x="1981200" y="2514600"/>
            <a:ext cx="914400" cy="0"/>
          </a:xfrm>
          <a:prstGeom prst="line">
            <a:avLst/>
          </a:prstGeom>
          <a:ln w="76200" cap="flat" cmpd="sng">
            <a:solidFill>
              <a:schemeClr val="tx1"/>
            </a:solidFill>
            <a:prstDash val="solid"/>
            <a:headEnd type="none" w="med" len="med"/>
            <a:tailEnd type="triangle" w="med" len="med"/>
          </a:ln>
        </p:spPr>
      </p:sp>
      <p:sp>
        <p:nvSpPr>
          <p:cNvPr id="199694" name="Line 15"/>
          <p:cNvSpPr/>
          <p:nvPr/>
        </p:nvSpPr>
        <p:spPr>
          <a:xfrm>
            <a:off x="5562600" y="2438400"/>
            <a:ext cx="914400" cy="0"/>
          </a:xfrm>
          <a:prstGeom prst="line">
            <a:avLst/>
          </a:prstGeom>
          <a:ln w="76200" cap="flat" cmpd="sng">
            <a:solidFill>
              <a:schemeClr val="tx1"/>
            </a:solidFill>
            <a:prstDash val="solid"/>
            <a:headEnd type="none" w="med" len="med"/>
            <a:tailEnd type="triangle" w="med" len="med"/>
          </a:ln>
        </p:spPr>
      </p:sp>
      <p:sp>
        <p:nvSpPr>
          <p:cNvPr id="199695" name="Line 16"/>
          <p:cNvSpPr/>
          <p:nvPr/>
        </p:nvSpPr>
        <p:spPr>
          <a:xfrm>
            <a:off x="4343400" y="2971800"/>
            <a:ext cx="0" cy="685800"/>
          </a:xfrm>
          <a:prstGeom prst="line">
            <a:avLst/>
          </a:prstGeom>
          <a:ln w="76200" cap="flat" cmpd="sng">
            <a:solidFill>
              <a:schemeClr val="tx1"/>
            </a:solidFill>
            <a:prstDash val="solid"/>
            <a:headEnd type="none" w="med" len="med"/>
            <a:tailEnd type="triangle" w="med" len="med"/>
          </a:ln>
        </p:spPr>
      </p:sp>
      <p:grpSp>
        <p:nvGrpSpPr>
          <p:cNvPr id="199696" name="组合 8"/>
          <p:cNvGrpSpPr/>
          <p:nvPr/>
        </p:nvGrpSpPr>
        <p:grpSpPr>
          <a:xfrm>
            <a:off x="336550" y="5073650"/>
            <a:ext cx="8564563" cy="977900"/>
            <a:chOff x="529" y="7991"/>
            <a:chExt cx="13489" cy="1539"/>
          </a:xfrm>
        </p:grpSpPr>
        <p:sp>
          <p:nvSpPr>
            <p:cNvPr id="199697" name="文本框 1"/>
            <p:cNvSpPr txBox="1"/>
            <p:nvPr/>
          </p:nvSpPr>
          <p:spPr>
            <a:xfrm>
              <a:off x="529" y="7991"/>
              <a:ext cx="13489" cy="153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sz="2400" b="1" dirty="0">
                  <a:latin typeface="Arial" panose="020B0604020202020204" pitchFamily="34" charset="0"/>
                  <a:ea typeface="宋体" panose="02010600030101010101" pitchFamily="2" charset="-122"/>
                </a:rPr>
                <a:t>要证明谓词公式           永假，只需将</a:t>
              </a:r>
              <a:r>
                <a:rPr lang="en-US" altLang="zh-CN" sz="2400" b="1" dirty="0">
                  <a:latin typeface="Arial" panose="020B0604020202020204" pitchFamily="34" charset="0"/>
                  <a:ea typeface="宋体" panose="02010600030101010101" pitchFamily="2" charset="-122"/>
                </a:rPr>
                <a:t>P</a:t>
              </a:r>
              <a:r>
                <a:rPr lang="zh-CN" altLang="en-US" sz="2400" b="1" dirty="0">
                  <a:latin typeface="Arial" panose="020B0604020202020204" pitchFamily="34" charset="0"/>
                  <a:ea typeface="宋体" panose="02010600030101010101" pitchFamily="2" charset="-122"/>
                </a:rPr>
                <a:t>和非</a:t>
              </a:r>
              <a:r>
                <a:rPr lang="en-US" altLang="zh-CN" sz="2400" b="1" dirty="0">
                  <a:latin typeface="Arial" panose="020B0604020202020204" pitchFamily="34" charset="0"/>
                  <a:ea typeface="宋体" panose="02010600030101010101" pitchFamily="2" charset="-122"/>
                </a:rPr>
                <a:t>Q</a:t>
              </a:r>
              <a:r>
                <a:rPr lang="zh-CN" altLang="en-US" sz="2400" b="1" dirty="0">
                  <a:latin typeface="Arial" panose="020B0604020202020204" pitchFamily="34" charset="0"/>
                  <a:ea typeface="宋体" panose="02010600030101010101" pitchFamily="2" charset="-122"/>
                </a:rPr>
                <a:t>转化为子句集</a:t>
              </a:r>
              <a:r>
                <a:rPr lang="en-US" altLang="zh-CN" sz="2400" b="1" dirty="0">
                  <a:latin typeface="Arial" panose="020B0604020202020204" pitchFamily="34" charset="0"/>
                  <a:ea typeface="宋体" panose="02010600030101010101" pitchFamily="2" charset="-122"/>
                </a:rPr>
                <a:t>S</a:t>
              </a:r>
              <a:r>
                <a:rPr lang="zh-CN" altLang="en-US" sz="2400" b="1" dirty="0">
                  <a:latin typeface="Arial" panose="020B0604020202020204" pitchFamily="34" charset="0"/>
                  <a:ea typeface="宋体" panose="02010600030101010101" pitchFamily="2" charset="-122"/>
                </a:rPr>
                <a:t>，然后只要说明</a:t>
              </a:r>
              <a:r>
                <a:rPr lang="en-US" altLang="zh-CN" sz="2400" b="1" dirty="0">
                  <a:latin typeface="Arial" panose="020B0604020202020204" pitchFamily="34" charset="0"/>
                  <a:ea typeface="宋体" panose="02010600030101010101" pitchFamily="2" charset="-122"/>
                </a:rPr>
                <a:t>S</a:t>
              </a:r>
              <a:r>
                <a:rPr lang="zh-CN" altLang="en-US" sz="2400" b="1" dirty="0">
                  <a:latin typeface="Arial" panose="020B0604020202020204" pitchFamily="34" charset="0"/>
                  <a:ea typeface="宋体" panose="02010600030101010101" pitchFamily="2" charset="-122"/>
                </a:rPr>
                <a:t>中至少存在一个子句</a:t>
              </a:r>
              <a:r>
                <a:rPr lang="en-US" altLang="zh-CN" sz="2400" b="1" dirty="0">
                  <a:latin typeface="Arial" panose="020B0604020202020204" pitchFamily="34" charset="0"/>
                  <a:ea typeface="宋体" panose="02010600030101010101" pitchFamily="2" charset="-122"/>
                </a:rPr>
                <a:t>C1</a:t>
              </a:r>
              <a:r>
                <a:rPr lang="zh-CN" altLang="en-US" sz="2400" b="1" dirty="0">
                  <a:latin typeface="Arial" panose="020B0604020202020204" pitchFamily="34" charset="0"/>
                  <a:ea typeface="宋体" panose="02010600030101010101" pitchFamily="2" charset="-122"/>
                </a:rPr>
                <a:t>是不可满足的即可。</a:t>
              </a:r>
              <a:endParaRPr lang="zh-CN" altLang="en-US" sz="2400" b="1" dirty="0">
                <a:latin typeface="Arial" panose="020B0604020202020204" pitchFamily="34" charset="0"/>
                <a:ea typeface="宋体" panose="02010600030101010101" pitchFamily="2" charset="-122"/>
              </a:endParaRPr>
            </a:p>
          </p:txBody>
        </p:sp>
        <p:graphicFrame>
          <p:nvGraphicFramePr>
            <p:cNvPr id="199698" name="Object 11"/>
            <p:cNvGraphicFramePr/>
            <p:nvPr/>
          </p:nvGraphicFramePr>
          <p:xfrm>
            <a:off x="4079" y="8138"/>
            <a:ext cx="1553" cy="622"/>
          </p:xfrm>
          <a:graphic>
            <a:graphicData uri="http://schemas.openxmlformats.org/presentationml/2006/ole">
              <mc:AlternateContent xmlns:mc="http://schemas.openxmlformats.org/markup-compatibility/2006">
                <mc:Choice xmlns:v="urn:schemas-microsoft-com:vml" Requires="v">
                  <p:oleObj spid="_x0000_s3097" name="" r:id="rId6" imgW="520700" imgH="203200" progId="Equation.3">
                    <p:embed/>
                  </p:oleObj>
                </mc:Choice>
                <mc:Fallback>
                  <p:oleObj name="" r:id="rId6" imgW="520700" imgH="203200" progId="Equation.3">
                    <p:embed/>
                    <p:pic>
                      <p:nvPicPr>
                        <p:cNvPr id="0" name="图片 3096"/>
                        <p:cNvPicPr/>
                        <p:nvPr/>
                      </p:nvPicPr>
                      <p:blipFill>
                        <a:blip r:embed="rId5"/>
                        <a:stretch>
                          <a:fillRect/>
                        </a:stretch>
                      </p:blipFill>
                      <p:spPr>
                        <a:xfrm>
                          <a:off x="4079" y="8138"/>
                          <a:ext cx="1553" cy="622"/>
                        </a:xfrm>
                        <a:prstGeom prst="rect">
                          <a:avLst/>
                        </a:prstGeom>
                        <a:noFill/>
                        <a:ln w="38100">
                          <a:noFill/>
                          <a:miter/>
                        </a:ln>
                      </p:spPr>
                    </p:pic>
                  </p:oleObj>
                </mc:Fallback>
              </mc:AlternateContent>
            </a:graphicData>
          </a:graphic>
        </p:graphicFrame>
      </p:gr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3.3  </a:t>
            </a:r>
            <a:r>
              <a:rPr lang="zh-CN" altLang="en-US" sz="3600" kern="1200" dirty="0">
                <a:solidFill>
                  <a:srgbClr val="7B9899"/>
                </a:solidFill>
                <a:latin typeface="Times New Roman" panose="02020603050405020304" pitchFamily="18" charset="0"/>
                <a:ea typeface="黑体" panose="02010609060101010101" pitchFamily="49" charset="-122"/>
                <a:cs typeface="+mj-cs"/>
              </a:rPr>
              <a:t>谓词公式化为子句集的方法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30051" name="Rectangle 3"/>
          <p:cNvSpPr>
            <a:spLocks noGrp="1" noChangeArrowheads="1"/>
          </p:cNvSpPr>
          <p:nvPr>
            <p:ph sz="quarter" idx="1"/>
          </p:nvPr>
        </p:nvSpPr>
        <p:spPr>
          <a:xfrm>
            <a:off x="301625" y="1527175"/>
            <a:ext cx="8504238" cy="4572000"/>
          </a:xfrm>
        </p:spPr>
        <p:txBody>
          <a:bodyPr vert="horz" wrap="square" lIns="91440" tIns="45720" rIns="91440" bIns="45720" numCol="1" anchor="t" anchorCtr="0" compatLnSpc="1">
            <a:normAutofit lnSpcReduction="10000"/>
          </a:bodyPr>
          <a:lstStyle/>
          <a:p>
            <a:pPr marL="0" marR="0" lvl="0" indent="0" algn="l" defTabSz="914400" rtl="0" eaLnBrk="1" fontAlgn="auto" latinLnBrk="0" hangingPunct="1">
              <a:lnSpc>
                <a:spcPct val="120000"/>
              </a:lnSpc>
              <a:spcBef>
                <a:spcPct val="50000"/>
              </a:spcBef>
              <a:spcAft>
                <a:spcPts val="0"/>
              </a:spcAft>
              <a:buClr>
                <a:schemeClr val="accent1"/>
              </a:buClr>
              <a:buSzPct val="85000"/>
              <a:buFont typeface="Wingdings 2" panose="05020102010507070707"/>
              <a:buChar char=""/>
              <a:defRPr/>
            </a:pPr>
            <a:r>
              <a:rPr kumimoji="0" lang="en-US" altLang="zh-CN" sz="26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原子（</a:t>
            </a:r>
            <a:r>
              <a:rPr kumimoji="0" lang="en-US" altLang="zh-CN"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atom</a:t>
            </a: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）谓词公式</a:t>
            </a: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一个不能再分解的命题。</a:t>
            </a:r>
            <a:endPar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20000"/>
              </a:lnSpc>
              <a:spcBef>
                <a:spcPct val="50000"/>
              </a:spcBef>
              <a:spcAft>
                <a:spcPts val="0"/>
              </a:spcAft>
              <a:buClr>
                <a:schemeClr val="accent1"/>
              </a:buClr>
              <a:buSzPct val="85000"/>
              <a:buFont typeface="Wingdings 2" panose="05020102010507070707"/>
              <a:buChar char=""/>
              <a:defRPr/>
            </a:pP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文字（</a:t>
            </a:r>
            <a:r>
              <a:rPr kumimoji="0" lang="en-US" altLang="zh-CN"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literal</a:t>
            </a: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：原子谓词公式及其否定。</a:t>
            </a:r>
            <a:endPar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20000"/>
              </a:lnSpc>
              <a:spcBef>
                <a:spcPct val="50000"/>
              </a:spcBef>
              <a:spcAft>
                <a:spcPts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：正文字，   ：负文字。</a:t>
            </a:r>
            <a:endPar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20000"/>
              </a:lnSpc>
              <a:spcBef>
                <a:spcPct val="50000"/>
              </a:spcBef>
              <a:spcAft>
                <a:spcPts val="0"/>
              </a:spcAft>
              <a:buClr>
                <a:schemeClr val="accent1"/>
              </a:buClr>
              <a:buSzPct val="85000"/>
              <a:buFont typeface="Wingdings 2" panose="05020102010507070707"/>
              <a:buChar char=""/>
              <a:defRPr/>
            </a:pP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子句（</a:t>
            </a:r>
            <a:r>
              <a:rPr kumimoji="0" lang="en-US" altLang="zh-CN"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clause</a:t>
            </a: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：任何文字的</a:t>
            </a:r>
            <a:r>
              <a:rPr kumimoji="0" lang="zh-CN" altLang="en-US" sz="2800" b="0" i="0" u="none" strike="noStrike" kern="1200" cap="none" spc="0" normalizeH="0" baseline="0" noProof="0" dirty="0" smtClean="0">
                <a:ln>
                  <a:noFill/>
                </a:ln>
                <a:solidFill>
                  <a:srgbClr val="FF0000"/>
                </a:solidFill>
                <a:effectLst/>
                <a:uLnTx/>
                <a:uFillTx/>
                <a:latin typeface="仿宋" panose="02010609060101010101" pitchFamily="49" charset="-122"/>
                <a:ea typeface="仿宋" panose="02010609060101010101" pitchFamily="49" charset="-122"/>
                <a:cs typeface="+mn-cs"/>
              </a:rPr>
              <a:t>析取式</a:t>
            </a: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。任何文字本身也都是子句。</a:t>
            </a:r>
            <a:endPar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20000"/>
              </a:lnSpc>
              <a:spcBef>
                <a:spcPct val="50000"/>
              </a:spcBef>
              <a:spcAft>
                <a:spcPts val="0"/>
              </a:spcAft>
              <a:buClr>
                <a:schemeClr val="accent1"/>
              </a:buClr>
              <a:buSzPct val="85000"/>
              <a:buFont typeface="Wingdings 2" panose="05020102010507070707"/>
              <a:buChar char=""/>
              <a:defRPr/>
            </a:pP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空子句（</a:t>
            </a:r>
            <a:r>
              <a:rPr kumimoji="0" lang="en-US" altLang="zh-CN"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NIL</a:t>
            </a: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：不包含任何文字的子句。</a:t>
            </a: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a:t>
            </a:r>
            <a:endPar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20000"/>
              </a:lnSpc>
              <a:spcBef>
                <a:spcPct val="50000"/>
              </a:spcBef>
              <a:spcAft>
                <a:spcPts val="0"/>
              </a:spcAft>
              <a:buClr>
                <a:schemeClr val="accent1"/>
              </a:buClr>
              <a:buSzPct val="85000"/>
              <a:buFont typeface="Wingdings 2" panose="05020102010507070707"/>
              <a:buChar char=""/>
              <a:defRPr/>
            </a:pPr>
            <a:r>
              <a:rPr kumimoji="0" lang="zh-CN" altLang="en-US" sz="2800" b="1"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子句集</a:t>
            </a:r>
            <a:r>
              <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：由子句构成的集合。</a:t>
            </a:r>
            <a:endParaRPr kumimoji="0" lang="zh-CN" altLang="en-US" sz="28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ct val="20000"/>
              </a:spcBef>
              <a:spcAft>
                <a:spcPts val="0"/>
              </a:spcAft>
              <a:buClr>
                <a:schemeClr val="accent1"/>
              </a:buClr>
              <a:buSzPct val="85000"/>
              <a:buFont typeface="Wingdings" panose="05000000000000000000" pitchFamily="2" charset="2"/>
              <a:buNone/>
              <a:defRPr/>
            </a:pPr>
            <a:endParaRPr kumimoji="0" lang="en-US" altLang="zh-CN" sz="2400" b="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p:txBody>
      </p:sp>
      <p:sp>
        <p:nvSpPr>
          <p:cNvPr id="200708" name="灯片编号占位符 4"/>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00709" name="Rectangle 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00710" name="Rectangle 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200711" name="Object 10"/>
          <p:cNvGraphicFramePr/>
          <p:nvPr/>
        </p:nvGraphicFramePr>
        <p:xfrm>
          <a:off x="762000" y="2927350"/>
          <a:ext cx="422275" cy="457200"/>
        </p:xfrm>
        <a:graphic>
          <a:graphicData uri="http://schemas.openxmlformats.org/presentationml/2006/ole">
            <mc:AlternateContent xmlns:mc="http://schemas.openxmlformats.org/markup-compatibility/2006">
              <mc:Choice xmlns:v="urn:schemas-microsoft-com:vml" Requires="v">
                <p:oleObj spid="_x0000_s3108" name="" r:id="rId1" imgW="152400" imgH="165100" progId="Equation.3">
                  <p:embed/>
                </p:oleObj>
              </mc:Choice>
              <mc:Fallback>
                <p:oleObj name="" r:id="rId1" imgW="152400" imgH="165100" progId="Equation.3">
                  <p:embed/>
                  <p:pic>
                    <p:nvPicPr>
                      <p:cNvPr id="0" name="图片 3107"/>
                      <p:cNvPicPr/>
                      <p:nvPr/>
                    </p:nvPicPr>
                    <p:blipFill>
                      <a:blip r:embed="rId2"/>
                      <a:stretch>
                        <a:fillRect/>
                      </a:stretch>
                    </p:blipFill>
                    <p:spPr>
                      <a:xfrm>
                        <a:off x="762000" y="2927350"/>
                        <a:ext cx="422275" cy="457200"/>
                      </a:xfrm>
                      <a:prstGeom prst="rect">
                        <a:avLst/>
                      </a:prstGeom>
                      <a:noFill/>
                      <a:ln w="38100">
                        <a:noFill/>
                        <a:miter/>
                      </a:ln>
                    </p:spPr>
                  </p:pic>
                </p:oleObj>
              </mc:Fallback>
            </mc:AlternateContent>
          </a:graphicData>
        </a:graphic>
      </p:graphicFrame>
      <p:graphicFrame>
        <p:nvGraphicFramePr>
          <p:cNvPr id="200712" name="Object 11"/>
          <p:cNvGraphicFramePr/>
          <p:nvPr/>
        </p:nvGraphicFramePr>
        <p:xfrm>
          <a:off x="2743200" y="2927350"/>
          <a:ext cx="685800" cy="447675"/>
        </p:xfrm>
        <a:graphic>
          <a:graphicData uri="http://schemas.openxmlformats.org/presentationml/2006/ole">
            <mc:AlternateContent xmlns:mc="http://schemas.openxmlformats.org/markup-compatibility/2006">
              <mc:Choice xmlns:v="urn:schemas-microsoft-com:vml" Requires="v">
                <p:oleObj spid="_x0000_s3107" name="" r:id="rId3" imgW="253365" imgH="165100" progId="Equation.3">
                  <p:embed/>
                </p:oleObj>
              </mc:Choice>
              <mc:Fallback>
                <p:oleObj name="" r:id="rId3" imgW="253365" imgH="165100" progId="Equation.3">
                  <p:embed/>
                  <p:pic>
                    <p:nvPicPr>
                      <p:cNvPr id="0" name="图片 3106"/>
                      <p:cNvPicPr/>
                      <p:nvPr/>
                    </p:nvPicPr>
                    <p:blipFill>
                      <a:blip r:embed="rId4"/>
                      <a:stretch>
                        <a:fillRect/>
                      </a:stretch>
                    </p:blipFill>
                    <p:spPr>
                      <a:xfrm>
                        <a:off x="2743200" y="2927350"/>
                        <a:ext cx="685800" cy="447675"/>
                      </a:xfrm>
                      <a:prstGeom prst="rect">
                        <a:avLst/>
                      </a:prstGeom>
                      <a:noFill/>
                      <a:ln w="38100">
                        <a:noFill/>
                        <a:miter/>
                      </a:ln>
                    </p:spPr>
                  </p:pic>
                </p:oleObj>
              </mc:Fallback>
            </mc:AlternateContent>
          </a:graphicData>
        </a:graphic>
      </p:graphicFrame>
      <p:grpSp>
        <p:nvGrpSpPr>
          <p:cNvPr id="2" name="Group 17"/>
          <p:cNvGrpSpPr/>
          <p:nvPr/>
        </p:nvGrpSpPr>
        <p:grpSpPr>
          <a:xfrm>
            <a:off x="1752600" y="4000500"/>
            <a:ext cx="7162800" cy="876300"/>
            <a:chOff x="1104" y="2376"/>
            <a:chExt cx="4512" cy="552"/>
          </a:xfrm>
        </p:grpSpPr>
        <p:sp>
          <p:nvSpPr>
            <p:cNvPr id="81934" name="AutoShape 14"/>
            <p:cNvSpPr/>
            <p:nvPr/>
          </p:nvSpPr>
          <p:spPr bwMode="auto">
            <a:xfrm>
              <a:off x="1104" y="2376"/>
              <a:ext cx="4512" cy="552"/>
            </a:xfrm>
            <a:prstGeom prst="borderCallout2">
              <a:avLst>
                <a:gd name="adj1" fmla="val 13042"/>
                <a:gd name="adj2" fmla="val -1065"/>
                <a:gd name="adj3" fmla="val 13042"/>
                <a:gd name="adj4" fmla="val -5343"/>
                <a:gd name="adj5" fmla="val -16665"/>
                <a:gd name="adj6" fmla="val -8532"/>
              </a:avLst>
            </a:prstGeom>
            <a:gradFill rotWithShape="1">
              <a:gsLst>
                <a:gs pos="0">
                  <a:schemeClr val="accent1"/>
                </a:gs>
                <a:gs pos="50000">
                  <a:schemeClr val="bg1"/>
                </a:gs>
                <a:gs pos="100000">
                  <a:schemeClr val="accent1"/>
                </a:gs>
              </a:gsLst>
              <a:lin ang="5400000" scaled="1"/>
            </a:gradFill>
            <a:ln w="9525">
              <a:solidFill>
                <a:schemeClr val="tx1"/>
              </a:solidFill>
              <a:miter lim="800000"/>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200716" name="Object 15"/>
            <p:cNvGraphicFramePr/>
            <p:nvPr/>
          </p:nvGraphicFramePr>
          <p:xfrm>
            <a:off x="1296" y="2496"/>
            <a:ext cx="4176" cy="354"/>
          </p:xfrm>
          <a:graphic>
            <a:graphicData uri="http://schemas.openxmlformats.org/presentationml/2006/ole">
              <mc:AlternateContent xmlns:mc="http://schemas.openxmlformats.org/markup-compatibility/2006">
                <mc:Choice xmlns:v="urn:schemas-microsoft-com:vml" Requires="v">
                  <p:oleObj spid="_x0000_s3109" name="" r:id="rId5" imgW="2549525" imgH="215900" progId="Equation.3">
                    <p:embed/>
                  </p:oleObj>
                </mc:Choice>
                <mc:Fallback>
                  <p:oleObj name="" r:id="rId5" imgW="2549525" imgH="215900" progId="Equation.3">
                    <p:embed/>
                    <p:pic>
                      <p:nvPicPr>
                        <p:cNvPr id="0" name="图片 3108"/>
                        <p:cNvPicPr/>
                        <p:nvPr/>
                      </p:nvPicPr>
                      <p:blipFill>
                        <a:blip r:embed="rId6"/>
                        <a:stretch>
                          <a:fillRect/>
                        </a:stretch>
                      </p:blipFill>
                      <p:spPr>
                        <a:xfrm>
                          <a:off x="1296" y="2496"/>
                          <a:ext cx="4176" cy="354"/>
                        </a:xfrm>
                        <a:prstGeom prst="rect">
                          <a:avLst/>
                        </a:prstGeom>
                        <a:noFill/>
                        <a:ln w="38100">
                          <a:noFill/>
                          <a:miter/>
                        </a:ln>
                      </p:spPr>
                    </p:pic>
                  </p:oleObj>
                </mc:Fallback>
              </mc:AlternateContent>
            </a:graphicData>
          </a:graphic>
        </p:graphicFrame>
      </p:grpSp>
      <p:sp>
        <p:nvSpPr>
          <p:cNvPr id="81939" name="AutoShape 19"/>
          <p:cNvSpPr/>
          <p:nvPr/>
        </p:nvSpPr>
        <p:spPr bwMode="auto">
          <a:xfrm>
            <a:off x="2133600" y="5257800"/>
            <a:ext cx="5410200" cy="647700"/>
          </a:xfrm>
          <a:prstGeom prst="borderCallout2">
            <a:avLst>
              <a:gd name="adj1" fmla="val 17648"/>
              <a:gd name="adj2" fmla="val -1407"/>
              <a:gd name="adj3" fmla="val 17648"/>
              <a:gd name="adj4" fmla="val -7069"/>
              <a:gd name="adj5" fmla="val -40195"/>
              <a:gd name="adj6" fmla="val -12236"/>
            </a:avLst>
          </a:prstGeom>
          <a:gradFill rotWithShape="1">
            <a:gsLst>
              <a:gs pos="0">
                <a:schemeClr val="accent1"/>
              </a:gs>
              <a:gs pos="50000">
                <a:schemeClr val="bg1"/>
              </a:gs>
              <a:gs pos="100000">
                <a:schemeClr val="accent1"/>
              </a:gs>
            </a:gsLst>
            <a:lin ang="5400000" scaled="1"/>
          </a:gradFill>
          <a:ln w="9525">
            <a:solidFill>
              <a:schemeClr val="tx1"/>
            </a:solidFill>
            <a:miter lim="800000"/>
          </a:ln>
          <a:effectLst/>
        </p:spPr>
        <p:txBody>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7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空子句是永假的，不可满足的。</a:t>
            </a:r>
            <a:endParaRPr kumimoji="0" lang="zh-CN" altLang="en-US" sz="27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1939"/>
                                        </p:tgtEl>
                                        <p:attrNameLst>
                                          <p:attrName>style.visibility</p:attrName>
                                        </p:attrNameLst>
                                      </p:cBhvr>
                                      <p:to>
                                        <p:strVal val="visible"/>
                                      </p:to>
                                    </p:set>
                                    <p:anim calcmode="lin" valueType="num">
                                      <p:cBhvr>
                                        <p:cTn id="14" dur="1000" fill="hold"/>
                                        <p:tgtEl>
                                          <p:spTgt spid="81939"/>
                                        </p:tgtEl>
                                        <p:attrNameLst>
                                          <p:attrName>ppt_w</p:attrName>
                                        </p:attrNameLst>
                                      </p:cBhvr>
                                      <p:tavLst>
                                        <p:tav tm="0">
                                          <p:val>
                                            <p:strVal val="#ppt_w*0.70"/>
                                          </p:val>
                                        </p:tav>
                                        <p:tav tm="100000">
                                          <p:val>
                                            <p:strVal val="#ppt_w"/>
                                          </p:val>
                                        </p:tav>
                                      </p:tavLst>
                                    </p:anim>
                                    <p:anim calcmode="lin" valueType="num">
                                      <p:cBhvr>
                                        <p:cTn id="15" dur="1000" fill="hold"/>
                                        <p:tgtEl>
                                          <p:spTgt spid="81939"/>
                                        </p:tgtEl>
                                        <p:attrNameLst>
                                          <p:attrName>ppt_h</p:attrName>
                                        </p:attrNameLst>
                                      </p:cBhvr>
                                      <p:tavLst>
                                        <p:tav tm="0">
                                          <p:val>
                                            <p:strVal val="#ppt_h"/>
                                          </p:val>
                                        </p:tav>
                                        <p:tav tm="100000">
                                          <p:val>
                                            <p:strVal val="#ppt_h"/>
                                          </p:val>
                                        </p:tav>
                                      </p:tavLst>
                                    </p:anim>
                                    <p:animEffect transition="in" filter="fade">
                                      <p:cBhvr>
                                        <p:cTn id="16" dur="1000"/>
                                        <p:tgtEl>
                                          <p:spTgt spid="81939"/>
                                        </p:tgtEl>
                                      </p:cBhvr>
                                    </p:animEffect>
                                  </p:childTnLst>
                                  <p:subTnLst>
                                    <p:set>
                                      <p:cBhvr override="childStyle">
                                        <p:cTn dur="1" fill="hold" display="0" masterRel="nextClick" afterEffect="1"/>
                                        <p:tgtEl>
                                          <p:spTgt spid="819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推理的基本概念</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50531" name="Rectangle 3"/>
          <p:cNvSpPr>
            <a:spLocks noGrp="1"/>
          </p:cNvSpPr>
          <p:nvPr>
            <p:ph sz="quarter" idx="1"/>
          </p:nvPr>
        </p:nvSpPr>
        <p:spPr>
          <a:xfrm>
            <a:off x="381000" y="1670050"/>
            <a:ext cx="8512175" cy="2825750"/>
          </a:xfrm>
        </p:spPr>
        <p:txBody>
          <a:bodyPr vert="horz" wrap="square" lIns="91440" tIns="45720" rIns="91440" bIns="45720" anchor="t" anchorCtr="0"/>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3.1.1  </a:t>
            </a:r>
            <a:r>
              <a:rPr lang="zh-CN" altLang="en-US" b="1" dirty="0">
                <a:latin typeface="仿宋" panose="02010609060101010101" pitchFamily="49" charset="-122"/>
                <a:ea typeface="仿宋" panose="02010609060101010101" pitchFamily="49" charset="-122"/>
              </a:rPr>
              <a:t>推理的定义</a:t>
            </a:r>
            <a:endParaRPr lang="zh-CN" altLang="en-US"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3.1.2  </a:t>
            </a:r>
            <a:r>
              <a:rPr lang="zh-CN" altLang="en-US" b="1" dirty="0">
                <a:latin typeface="仿宋" panose="02010609060101010101" pitchFamily="49" charset="-122"/>
                <a:ea typeface="仿宋" panose="02010609060101010101" pitchFamily="49" charset="-122"/>
              </a:rPr>
              <a:t>推理方式及其分类</a:t>
            </a:r>
            <a:endParaRPr lang="zh-CN" altLang="en-US"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3.1.3  </a:t>
            </a:r>
            <a:r>
              <a:rPr lang="zh-CN" altLang="en-US" b="1" dirty="0">
                <a:latin typeface="仿宋" panose="02010609060101010101" pitchFamily="49" charset="-122"/>
                <a:ea typeface="仿宋" panose="02010609060101010101" pitchFamily="49" charset="-122"/>
              </a:rPr>
              <a:t>推理的方向</a:t>
            </a:r>
            <a:endParaRPr lang="zh-CN" altLang="en-US"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3.1.4  </a:t>
            </a:r>
            <a:r>
              <a:rPr lang="zh-CN" altLang="en-US" b="1" dirty="0">
                <a:latin typeface="仿宋" panose="02010609060101010101" pitchFamily="49" charset="-122"/>
                <a:ea typeface="仿宋" panose="02010609060101010101" pitchFamily="49" charset="-122"/>
              </a:rPr>
              <a:t>冲突消解策略</a:t>
            </a:r>
            <a:endParaRPr lang="zh-CN" altLang="en-US" b="1" dirty="0">
              <a:latin typeface="仿宋" panose="02010609060101010101" pitchFamily="49" charset="-122"/>
              <a:ea typeface="仿宋" panose="02010609060101010101" pitchFamily="49" charset="-122"/>
            </a:endParaRPr>
          </a:p>
        </p:txBody>
      </p:sp>
      <p:sp>
        <p:nvSpPr>
          <p:cNvPr id="15053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3.3  </a:t>
            </a:r>
            <a:r>
              <a:rPr lang="zh-CN" altLang="en-US" sz="3600" kern="1200" dirty="0">
                <a:solidFill>
                  <a:srgbClr val="7B9899"/>
                </a:solidFill>
                <a:latin typeface="Times New Roman" panose="02020603050405020304" pitchFamily="18" charset="0"/>
                <a:ea typeface="黑体" panose="02010609060101010101" pitchFamily="49" charset="-122"/>
                <a:cs typeface="+mj-cs"/>
              </a:rPr>
              <a:t>谓词公式化为子句集的方法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01731" name="Rectangle 3"/>
          <p:cNvSpPr>
            <a:spLocks noGrp="1"/>
          </p:cNvSpPr>
          <p:nvPr>
            <p:ph sz="quarter" idx="1"/>
          </p:nvPr>
        </p:nvSpPr>
        <p:spPr>
          <a:xfrm>
            <a:off x="301625" y="1527175"/>
            <a:ext cx="8504238" cy="4572000"/>
          </a:xfrm>
        </p:spPr>
        <p:txBody>
          <a:bodyPr vert="horz" wrap="square" lIns="91440" tIns="45720" rIns="91440" bIns="45720" anchor="t" anchorCtr="0"/>
          <a:p>
            <a:pPr marL="0" indent="0" eaLnBrk="1" hangingPunct="1">
              <a:lnSpc>
                <a:spcPct val="120000"/>
              </a:lnSpc>
              <a:spcBef>
                <a:spcPct val="50000"/>
              </a:spcBef>
              <a:buClr>
                <a:schemeClr val="accent1"/>
              </a:buClr>
              <a:buSzPct val="85000"/>
              <a:buFont typeface="Wingdings 2" panose="05020102010507070707" pitchFamily="18" charset="2"/>
              <a:buNone/>
            </a:pPr>
            <a:r>
              <a:rPr lang="zh-CN" altLang="en-US" sz="2800" b="1" dirty="0">
                <a:latin typeface="仿宋" panose="02010609060101010101" pitchFamily="49" charset="-122"/>
                <a:ea typeface="仿宋" panose="02010609060101010101" pitchFamily="49" charset="-122"/>
              </a:rPr>
              <a:t>  </a:t>
            </a:r>
            <a:endParaRPr lang="zh-CN" altLang="en-US" sz="2800" b="1" dirty="0">
              <a:latin typeface="仿宋" panose="02010609060101010101" pitchFamily="49" charset="-122"/>
              <a:ea typeface="仿宋" panose="02010609060101010101" pitchFamily="49" charset="-122"/>
            </a:endParaRPr>
          </a:p>
          <a:p>
            <a:pPr marL="0" indent="0" eaLnBrk="1" hangingPunct="1">
              <a:lnSpc>
                <a:spcPct val="120000"/>
              </a:lnSpc>
              <a:spcBef>
                <a:spcPct val="50000"/>
              </a:spcBef>
              <a:buClr>
                <a:schemeClr val="accent1"/>
              </a:buClr>
              <a:buSzPct val="85000"/>
              <a:buFont typeface="Wingdings 2" panose="05020102010507070707" pitchFamily="18" charset="2"/>
              <a:buNone/>
            </a:pPr>
            <a:r>
              <a:rPr lang="zh-CN" altLang="en-US" sz="3200" b="1" dirty="0">
                <a:latin typeface="仿宋" panose="02010609060101010101" pitchFamily="49" charset="-122"/>
                <a:ea typeface="仿宋" panose="02010609060101010101" pitchFamily="49" charset="-122"/>
              </a:rPr>
              <a:t>子句集当中只包含</a:t>
            </a:r>
            <a:r>
              <a:rPr lang="zh-CN" altLang="en-US" sz="3200" b="1" dirty="0">
                <a:solidFill>
                  <a:srgbClr val="FF0000"/>
                </a:solidFill>
                <a:latin typeface="仿宋" panose="02010609060101010101" pitchFamily="49" charset="-122"/>
                <a:ea typeface="仿宋" panose="02010609060101010101" pitchFamily="49" charset="-122"/>
              </a:rPr>
              <a:t>析取</a:t>
            </a:r>
            <a:r>
              <a:rPr lang="zh-CN" altLang="en-US" sz="3200" b="1" dirty="0">
                <a:latin typeface="仿宋" panose="02010609060101010101" pitchFamily="49" charset="-122"/>
                <a:ea typeface="仿宋" panose="02010609060101010101" pitchFamily="49" charset="-122"/>
              </a:rPr>
              <a:t>、</a:t>
            </a:r>
            <a:r>
              <a:rPr lang="zh-CN" altLang="en-US" sz="3200" b="1" dirty="0">
                <a:solidFill>
                  <a:srgbClr val="FF0000"/>
                </a:solidFill>
                <a:latin typeface="仿宋" panose="02010609060101010101" pitchFamily="49" charset="-122"/>
                <a:ea typeface="仿宋" panose="02010609060101010101" pitchFamily="49" charset="-122"/>
              </a:rPr>
              <a:t>否定</a:t>
            </a:r>
            <a:r>
              <a:rPr lang="zh-CN" altLang="en-US" sz="3200" b="1" dirty="0">
                <a:latin typeface="仿宋" panose="02010609060101010101" pitchFamily="49" charset="-122"/>
                <a:ea typeface="仿宋" panose="02010609060101010101" pitchFamily="49" charset="-122"/>
              </a:rPr>
              <a:t>和</a:t>
            </a:r>
            <a:r>
              <a:rPr lang="zh-CN" altLang="en-US" sz="3200" b="1" dirty="0">
                <a:solidFill>
                  <a:srgbClr val="FF0000"/>
                </a:solidFill>
                <a:latin typeface="仿宋" panose="02010609060101010101" pitchFamily="49" charset="-122"/>
                <a:ea typeface="仿宋" panose="02010609060101010101" pitchFamily="49" charset="-122"/>
              </a:rPr>
              <a:t>原子谓词公式</a:t>
            </a:r>
            <a:r>
              <a:rPr lang="zh-CN" altLang="en-US" sz="3200" b="1" dirty="0">
                <a:latin typeface="仿宋" panose="02010609060101010101" pitchFamily="49" charset="-122"/>
                <a:ea typeface="仿宋" panose="02010609060101010101" pitchFamily="49" charset="-122"/>
              </a:rPr>
              <a:t>，所以将谓词公式化成子句集的过程就是消除其他连接词和量词，并做标准化处理。</a:t>
            </a:r>
            <a:endParaRPr lang="en-US" altLang="zh-CN" sz="2800" b="1" dirty="0">
              <a:latin typeface="仿宋" panose="02010609060101010101" pitchFamily="49" charset="-122"/>
              <a:ea typeface="仿宋" panose="02010609060101010101" pitchFamily="49" charset="-122"/>
            </a:endParaRPr>
          </a:p>
        </p:txBody>
      </p:sp>
      <p:sp>
        <p:nvSpPr>
          <p:cNvPr id="201732" name="灯片编号占位符 4"/>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01733" name="Rectangle 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01734" name="Rectangle 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Rectangle 3"/>
          <p:cNvSpPr>
            <a:spLocks noGrp="1"/>
          </p:cNvSpPr>
          <p:nvPr>
            <p:ph sz="quarter" idx="1"/>
          </p:nvPr>
        </p:nvSpPr>
        <p:spPr>
          <a:xfrm>
            <a:off x="196850" y="1327150"/>
            <a:ext cx="8642350" cy="1568450"/>
          </a:xfrm>
        </p:spPr>
        <p:txBody>
          <a:bodyPr vert="horz" wrap="square" lIns="91440" tIns="45720" rIns="91440" bIns="45720" anchor="t" anchorCtr="0"/>
          <a:p>
            <a:pPr marL="0" indent="0" eaLnBrk="1" hangingPunct="1">
              <a:buClr>
                <a:schemeClr val="accent1"/>
              </a:buClr>
              <a:buSzPct val="85000"/>
              <a:buFont typeface="Wingdings 2" panose="05020102010507070707" pitchFamily="18" charset="2"/>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例</a:t>
            </a:r>
            <a:r>
              <a:rPr lang="en-US" altLang="zh-CN" sz="2400" b="1" dirty="0">
                <a:latin typeface="仿宋" panose="02010609060101010101" pitchFamily="49" charset="-122"/>
                <a:ea typeface="仿宋" panose="02010609060101010101" pitchFamily="49" charset="-122"/>
              </a:rPr>
              <a:t>3.2</a:t>
            </a:r>
            <a:r>
              <a:rPr lang="en-US" altLang="zh-CN" sz="2400"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将下列谓词公式化为子句集。</a:t>
            </a:r>
            <a:endParaRPr lang="zh-CN" altLang="en-US" sz="2400" b="1" dirty="0">
              <a:latin typeface="仿宋" panose="02010609060101010101" pitchFamily="49" charset="-122"/>
              <a:ea typeface="仿宋" panose="02010609060101010101" pitchFamily="49" charset="-122"/>
            </a:endParaRPr>
          </a:p>
          <a:p>
            <a:pPr marL="0" indent="0" eaLnBrk="1" hangingPunct="1">
              <a:buClr>
                <a:schemeClr val="accent1"/>
              </a:buClr>
              <a:buSzPct val="85000"/>
              <a:buFont typeface="Wingdings" panose="05000000000000000000" pitchFamily="2" charset="2"/>
              <a:buNone/>
            </a:pPr>
            <a:endParaRPr lang="zh-CN" altLang="en-US" sz="2800" dirty="0">
              <a:latin typeface="仿宋" panose="02010609060101010101" pitchFamily="49" charset="-122"/>
              <a:ea typeface="仿宋" panose="02010609060101010101" pitchFamily="49" charset="-122"/>
            </a:endParaRPr>
          </a:p>
          <a:p>
            <a:pPr marL="0" indent="0" eaLnBrk="1" hangingPunct="1">
              <a:buClr>
                <a:srgbClr val="0000FF"/>
              </a:buClr>
              <a:buSzPct val="85000"/>
              <a:buFont typeface="Wingdings" panose="05000000000000000000" pitchFamily="2" charset="2"/>
              <a:buChar char="§"/>
            </a:pPr>
            <a:r>
              <a:rPr lang="zh-CN" altLang="en-US" sz="2800"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解：（</a:t>
            </a:r>
            <a:r>
              <a:rPr lang="en-US" altLang="zh-CN" sz="2400" b="1" dirty="0">
                <a:latin typeface="仿宋" panose="02010609060101010101" pitchFamily="49" charset="-122"/>
                <a:ea typeface="仿宋" panose="02010609060101010101" pitchFamily="49" charset="-122"/>
              </a:rPr>
              <a:t>1</a:t>
            </a:r>
            <a:r>
              <a:rPr lang="zh-CN" altLang="en-US" sz="2400" b="1" dirty="0">
                <a:latin typeface="仿宋" panose="02010609060101010101" pitchFamily="49" charset="-122"/>
                <a:ea typeface="仿宋" panose="02010609060101010101" pitchFamily="49" charset="-122"/>
              </a:rPr>
              <a:t>）消去谓词公式中的“   ”和“         ”符号</a:t>
            </a:r>
            <a:endParaRPr lang="zh-CN" altLang="en-US" sz="2400" b="1"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None/>
            </a:pPr>
            <a:endParaRPr lang="en-US" altLang="zh-CN" sz="2400" b="1" dirty="0">
              <a:latin typeface="仿宋" panose="02010609060101010101" pitchFamily="49" charset="-122"/>
              <a:ea typeface="仿宋" panose="02010609060101010101" pitchFamily="49" charset="-122"/>
            </a:endParaRPr>
          </a:p>
        </p:txBody>
      </p:sp>
      <p:sp>
        <p:nvSpPr>
          <p:cNvPr id="202755"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02756" name="Rectangle 60"/>
          <p:cNvSpPr/>
          <p:nvPr/>
        </p:nvSpPr>
        <p:spPr>
          <a:xfrm>
            <a:off x="304800" y="2286000"/>
            <a:ext cx="8534400" cy="4114800"/>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202760" name="Object 11"/>
          <p:cNvGraphicFramePr/>
          <p:nvPr/>
        </p:nvGraphicFramePr>
        <p:xfrm>
          <a:off x="990600" y="1814513"/>
          <a:ext cx="6934200" cy="471487"/>
        </p:xfrm>
        <a:graphic>
          <a:graphicData uri="http://schemas.openxmlformats.org/presentationml/2006/ole">
            <mc:AlternateContent xmlns:mc="http://schemas.openxmlformats.org/markup-compatibility/2006">
              <mc:Choice xmlns:v="urn:schemas-microsoft-com:vml" Requires="v">
                <p:oleObj spid="_x0000_s3112" name="" r:id="rId1" imgW="2946400" imgH="203200" progId="Equation.3">
                  <p:embed/>
                </p:oleObj>
              </mc:Choice>
              <mc:Fallback>
                <p:oleObj name="" r:id="rId1" imgW="2946400" imgH="203200" progId="Equation.3">
                  <p:embed/>
                  <p:pic>
                    <p:nvPicPr>
                      <p:cNvPr id="0" name="图片 3111"/>
                      <p:cNvPicPr/>
                      <p:nvPr/>
                    </p:nvPicPr>
                    <p:blipFill>
                      <a:blip r:embed="rId2"/>
                      <a:stretch>
                        <a:fillRect/>
                      </a:stretch>
                    </p:blipFill>
                    <p:spPr>
                      <a:xfrm>
                        <a:off x="990600" y="1814513"/>
                        <a:ext cx="6934200" cy="471487"/>
                      </a:xfrm>
                      <a:prstGeom prst="rect">
                        <a:avLst/>
                      </a:prstGeom>
                      <a:noFill/>
                      <a:ln w="38100">
                        <a:noFill/>
                        <a:miter/>
                      </a:ln>
                    </p:spPr>
                  </p:pic>
                </p:oleObj>
              </mc:Fallback>
            </mc:AlternateContent>
          </a:graphicData>
        </a:graphic>
      </p:graphicFrame>
      <p:sp>
        <p:nvSpPr>
          <p:cNvPr id="202762" name="Rectangle 17"/>
          <p:cNvSpPr/>
          <p:nvPr/>
        </p:nvSpPr>
        <p:spPr>
          <a:xfrm>
            <a:off x="0" y="3527425"/>
            <a:ext cx="9144000" cy="2603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000" dirty="0">
                <a:latin typeface="Times New Roman" panose="02020603050405020304" pitchFamily="18" charset="0"/>
                <a:ea typeface="宋体" panose="02010600030101010101" pitchFamily="2" charset="-122"/>
              </a:rPr>
              <a:t>           </a:t>
            </a:r>
            <a:r>
              <a:rPr lang="en-US" altLang="zh-CN" sz="1100" dirty="0">
                <a:latin typeface="Arial" panose="020B0604020202020204" pitchFamily="34"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202763" name="Rectangle 25"/>
          <p:cNvSpPr/>
          <p:nvPr/>
        </p:nvSpPr>
        <p:spPr>
          <a:xfrm>
            <a:off x="0" y="3527425"/>
            <a:ext cx="9144000" cy="2603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000" dirty="0">
                <a:latin typeface="Times New Roman" panose="02020603050405020304" pitchFamily="18" charset="0"/>
                <a:ea typeface="宋体" panose="02010600030101010101" pitchFamily="2" charset="-122"/>
              </a:rPr>
              <a:t>                    </a:t>
            </a:r>
            <a:r>
              <a:rPr lang="en-US" altLang="zh-CN" sz="1100" dirty="0">
                <a:latin typeface="Arial" panose="020B0604020202020204" pitchFamily="34"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2" name="Group 28"/>
          <p:cNvGrpSpPr/>
          <p:nvPr/>
        </p:nvGrpSpPr>
        <p:grpSpPr>
          <a:xfrm>
            <a:off x="685800" y="4267200"/>
            <a:ext cx="7620000" cy="1524000"/>
            <a:chOff x="432" y="2976"/>
            <a:chExt cx="4800" cy="960"/>
          </a:xfrm>
        </p:grpSpPr>
        <p:sp>
          <p:nvSpPr>
            <p:cNvPr id="25626" name="Rectangle 26"/>
            <p:cNvSpPr>
              <a:spLocks noChangeArrowheads="1"/>
            </p:cNvSpPr>
            <p:nvPr/>
          </p:nvSpPr>
          <p:spPr bwMode="auto">
            <a:xfrm>
              <a:off x="432" y="2976"/>
              <a:ext cx="4800" cy="960"/>
            </a:xfrm>
            <a:prstGeom prst="rect">
              <a:avLst/>
            </a:prstGeom>
            <a:gradFill rotWithShape="0">
              <a:gsLst>
                <a:gs pos="0">
                  <a:schemeClr val="accent1"/>
                </a:gs>
                <a:gs pos="50000">
                  <a:schemeClr val="bg1"/>
                </a:gs>
                <a:gs pos="100000">
                  <a:schemeClr val="accent1"/>
                </a:gs>
              </a:gsLst>
              <a:lin ang="5400000" scaled="1"/>
            </a:gradFill>
            <a:ln w="9525">
              <a:solidFill>
                <a:schemeClr val="tx1"/>
              </a:solidFill>
              <a:miter lim="800000"/>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2791" name="Rectangle 22"/>
            <p:cNvSpPr/>
            <p:nvPr/>
          </p:nvSpPr>
          <p:spPr>
            <a:xfrm>
              <a:off x="672" y="2986"/>
              <a:ext cx="960" cy="90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lnSpc>
                  <a:spcPct val="120000"/>
                </a:lnSpc>
                <a:spcBef>
                  <a:spcPct val="40000"/>
                </a:spcBef>
                <a:buClrTx/>
                <a:buSzTx/>
                <a:buFontTx/>
                <a:buNone/>
              </a:pPr>
              <a:r>
                <a:rPr lang="zh-CN" altLang="en-US" sz="2000" b="1" dirty="0">
                  <a:latin typeface="宋体" panose="02010600030101010101" pitchFamily="2" charset="-122"/>
                  <a:ea typeface="宋体" panose="02010600030101010101" pitchFamily="2" charset="-122"/>
                </a:rPr>
                <a:t>双重否定律</a:t>
              </a:r>
              <a:r>
                <a:rPr lang="zh-CN" altLang="en-US" sz="2000" b="1" dirty="0">
                  <a:latin typeface="Times New Roman" panose="02020603050405020304" pitchFamily="18" charset="0"/>
                  <a:ea typeface="宋体" panose="02010600030101010101" pitchFamily="2" charset="-122"/>
                </a:rPr>
                <a:t>  </a:t>
              </a:r>
              <a:endParaRPr lang="zh-CN" altLang="en-US" sz="2000" b="1" dirty="0">
                <a:latin typeface="Times New Roman" panose="02020603050405020304" pitchFamily="18" charset="0"/>
                <a:ea typeface="宋体" panose="02010600030101010101" pitchFamily="2" charset="-122"/>
              </a:endParaRPr>
            </a:p>
            <a:p>
              <a:pPr marL="0" lvl="0" indent="0" algn="just">
                <a:lnSpc>
                  <a:spcPct val="120000"/>
                </a:lnSpc>
                <a:spcBef>
                  <a:spcPct val="40000"/>
                </a:spcBef>
                <a:buClrTx/>
                <a:buSzTx/>
                <a:buFontTx/>
                <a:buNone/>
              </a:pPr>
              <a:r>
                <a:rPr lang="zh-CN" altLang="en-US" sz="2000" b="1" dirty="0">
                  <a:latin typeface="宋体" panose="02010600030101010101" pitchFamily="2" charset="-122"/>
                  <a:ea typeface="宋体" panose="02010600030101010101" pitchFamily="2" charset="-122"/>
                </a:rPr>
                <a:t>德</a:t>
              </a:r>
              <a:r>
                <a:rPr lang="en-US" altLang="zh-CN" sz="2000" b="1" dirty="0">
                  <a:latin typeface="Times New Roman" panose="02020603050405020304" pitchFamily="18" charset="0"/>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摩根律</a:t>
              </a:r>
              <a:r>
                <a:rPr lang="zh-CN" altLang="en-US" sz="2000" b="1" dirty="0">
                  <a:latin typeface="Times New Roman" panose="02020603050405020304" pitchFamily="18" charset="0"/>
                  <a:ea typeface="宋体" panose="02010600030101010101" pitchFamily="2" charset="-122"/>
                </a:rPr>
                <a:t>   </a:t>
              </a:r>
              <a:endParaRPr lang="zh-CN" altLang="en-US" sz="2000" b="1" dirty="0">
                <a:latin typeface="Times New Roman" panose="02020603050405020304" pitchFamily="18" charset="0"/>
                <a:ea typeface="宋体" panose="02010600030101010101" pitchFamily="2" charset="-122"/>
              </a:endParaRPr>
            </a:p>
            <a:p>
              <a:pPr marL="0" lvl="0" indent="0" algn="just">
                <a:lnSpc>
                  <a:spcPct val="120000"/>
                </a:lnSpc>
                <a:spcBef>
                  <a:spcPct val="40000"/>
                </a:spcBef>
                <a:buClrTx/>
                <a:buSzTx/>
                <a:buFontTx/>
                <a:buNone/>
              </a:pPr>
              <a:r>
                <a:rPr lang="zh-CN" altLang="en-US" sz="2000" b="1" dirty="0">
                  <a:latin typeface="宋体" panose="02010600030101010101" pitchFamily="2" charset="-122"/>
                  <a:ea typeface="宋体" panose="02010600030101010101" pitchFamily="2" charset="-122"/>
                </a:rPr>
                <a:t>量词转换律</a:t>
              </a:r>
              <a:r>
                <a:rPr lang="zh-CN" altLang="en-US" sz="2000" dirty="0">
                  <a:latin typeface="Arial" panose="020B0604020202020204" pitchFamily="34" charset="0"/>
                  <a:ea typeface="宋体" panose="02010600030101010101" pitchFamily="2" charset="-122"/>
                </a:rPr>
                <a:t> </a:t>
              </a:r>
              <a:endParaRPr lang="zh-CN" altLang="en-US" sz="2000" dirty="0">
                <a:latin typeface="Arial" panose="020B0604020202020204" pitchFamily="34" charset="0"/>
                <a:ea typeface="宋体" panose="02010600030101010101" pitchFamily="2" charset="-122"/>
              </a:endParaRPr>
            </a:p>
          </p:txBody>
        </p:sp>
        <p:graphicFrame>
          <p:nvGraphicFramePr>
            <p:cNvPr id="202792" name="Object 21"/>
            <p:cNvGraphicFramePr/>
            <p:nvPr/>
          </p:nvGraphicFramePr>
          <p:xfrm>
            <a:off x="1584" y="3034"/>
            <a:ext cx="960" cy="240"/>
          </p:xfrm>
          <a:graphic>
            <a:graphicData uri="http://schemas.openxmlformats.org/presentationml/2006/ole">
              <mc:AlternateContent xmlns:mc="http://schemas.openxmlformats.org/markup-compatibility/2006">
                <mc:Choice xmlns:v="urn:schemas-microsoft-com:vml" Requires="v">
                  <p:oleObj spid="_x0000_s3106" name="" r:id="rId3" imgW="800100" imgH="203200" progId="Equation.3">
                    <p:embed/>
                  </p:oleObj>
                </mc:Choice>
                <mc:Fallback>
                  <p:oleObj name="" r:id="rId3" imgW="800100" imgH="203200" progId="Equation.3">
                    <p:embed/>
                    <p:pic>
                      <p:nvPicPr>
                        <p:cNvPr id="0" name="图片 3105"/>
                        <p:cNvPicPr/>
                        <p:nvPr/>
                      </p:nvPicPr>
                      <p:blipFill>
                        <a:blip r:embed="rId4"/>
                        <a:stretch>
                          <a:fillRect/>
                        </a:stretch>
                      </p:blipFill>
                      <p:spPr>
                        <a:xfrm>
                          <a:off x="1584" y="3034"/>
                          <a:ext cx="960" cy="240"/>
                        </a:xfrm>
                        <a:prstGeom prst="rect">
                          <a:avLst/>
                        </a:prstGeom>
                        <a:noFill/>
                        <a:ln w="38100">
                          <a:noFill/>
                          <a:miter/>
                        </a:ln>
                      </p:spPr>
                    </p:pic>
                  </p:oleObj>
                </mc:Fallback>
              </mc:AlternateContent>
            </a:graphicData>
          </a:graphic>
        </p:graphicFrame>
        <p:graphicFrame>
          <p:nvGraphicFramePr>
            <p:cNvPr id="202793" name="Object 20"/>
            <p:cNvGraphicFramePr/>
            <p:nvPr/>
          </p:nvGraphicFramePr>
          <p:xfrm>
            <a:off x="1583" y="3318"/>
            <a:ext cx="1825" cy="252"/>
          </p:xfrm>
          <a:graphic>
            <a:graphicData uri="http://schemas.openxmlformats.org/presentationml/2006/ole">
              <mc:AlternateContent xmlns:mc="http://schemas.openxmlformats.org/markup-compatibility/2006">
                <mc:Choice xmlns:v="urn:schemas-microsoft-com:vml" Requires="v">
                  <p:oleObj spid="_x0000_s3105" name="" r:id="rId5" imgW="1446530" imgH="203200" progId="Equation.3">
                    <p:embed/>
                  </p:oleObj>
                </mc:Choice>
                <mc:Fallback>
                  <p:oleObj name="" r:id="rId5" imgW="1446530" imgH="203200" progId="Equation.3">
                    <p:embed/>
                    <p:pic>
                      <p:nvPicPr>
                        <p:cNvPr id="0" name="图片 3104"/>
                        <p:cNvPicPr/>
                        <p:nvPr/>
                      </p:nvPicPr>
                      <p:blipFill>
                        <a:blip r:embed="rId6"/>
                        <a:stretch>
                          <a:fillRect/>
                        </a:stretch>
                      </p:blipFill>
                      <p:spPr>
                        <a:xfrm>
                          <a:off x="1583" y="3318"/>
                          <a:ext cx="1825" cy="252"/>
                        </a:xfrm>
                        <a:prstGeom prst="rect">
                          <a:avLst/>
                        </a:prstGeom>
                        <a:noFill/>
                        <a:ln w="38100">
                          <a:noFill/>
                          <a:miter/>
                        </a:ln>
                      </p:spPr>
                    </p:pic>
                  </p:oleObj>
                </mc:Fallback>
              </mc:AlternateContent>
            </a:graphicData>
          </a:graphic>
        </p:graphicFrame>
        <p:graphicFrame>
          <p:nvGraphicFramePr>
            <p:cNvPr id="202794" name="Object 19"/>
            <p:cNvGraphicFramePr/>
            <p:nvPr/>
          </p:nvGraphicFramePr>
          <p:xfrm>
            <a:off x="3360" y="3337"/>
            <a:ext cx="1680" cy="233"/>
          </p:xfrm>
          <a:graphic>
            <a:graphicData uri="http://schemas.openxmlformats.org/presentationml/2006/ole">
              <mc:AlternateContent xmlns:mc="http://schemas.openxmlformats.org/markup-compatibility/2006">
                <mc:Choice xmlns:v="urn:schemas-microsoft-com:vml" Requires="v">
                  <p:oleObj spid="_x0000_s3104" name="" r:id="rId7" imgW="1435100" imgH="203200" progId="Equation.3">
                    <p:embed/>
                  </p:oleObj>
                </mc:Choice>
                <mc:Fallback>
                  <p:oleObj name="" r:id="rId7" imgW="1435100" imgH="203200" progId="Equation.3">
                    <p:embed/>
                    <p:pic>
                      <p:nvPicPr>
                        <p:cNvPr id="0" name="图片 3103"/>
                        <p:cNvPicPr/>
                        <p:nvPr/>
                      </p:nvPicPr>
                      <p:blipFill>
                        <a:blip r:embed="rId8"/>
                        <a:stretch>
                          <a:fillRect/>
                        </a:stretch>
                      </p:blipFill>
                      <p:spPr>
                        <a:xfrm>
                          <a:off x="3360" y="3337"/>
                          <a:ext cx="1680" cy="233"/>
                        </a:xfrm>
                        <a:prstGeom prst="rect">
                          <a:avLst/>
                        </a:prstGeom>
                        <a:noFill/>
                        <a:ln w="38100">
                          <a:noFill/>
                          <a:miter/>
                        </a:ln>
                      </p:spPr>
                    </p:pic>
                  </p:oleObj>
                </mc:Fallback>
              </mc:AlternateContent>
            </a:graphicData>
          </a:graphic>
        </p:graphicFrame>
        <p:graphicFrame>
          <p:nvGraphicFramePr>
            <p:cNvPr id="202795" name="Object 24"/>
            <p:cNvGraphicFramePr/>
            <p:nvPr/>
          </p:nvGraphicFramePr>
          <p:xfrm>
            <a:off x="3264" y="3658"/>
            <a:ext cx="1392" cy="224"/>
          </p:xfrm>
          <a:graphic>
            <a:graphicData uri="http://schemas.openxmlformats.org/presentationml/2006/ole">
              <mc:AlternateContent xmlns:mc="http://schemas.openxmlformats.org/markup-compatibility/2006">
                <mc:Choice xmlns:v="urn:schemas-microsoft-com:vml" Requires="v">
                  <p:oleObj spid="_x0000_s3103" name="" r:id="rId9" imgW="1244600" imgH="203200" progId="Equation.3">
                    <p:embed/>
                  </p:oleObj>
                </mc:Choice>
                <mc:Fallback>
                  <p:oleObj name="" r:id="rId9" imgW="1244600" imgH="203200" progId="Equation.3">
                    <p:embed/>
                    <p:pic>
                      <p:nvPicPr>
                        <p:cNvPr id="0" name="图片 3102"/>
                        <p:cNvPicPr/>
                        <p:nvPr/>
                      </p:nvPicPr>
                      <p:blipFill>
                        <a:blip r:embed="rId10"/>
                        <a:stretch>
                          <a:fillRect/>
                        </a:stretch>
                      </p:blipFill>
                      <p:spPr>
                        <a:xfrm>
                          <a:off x="3264" y="3658"/>
                          <a:ext cx="1392" cy="224"/>
                        </a:xfrm>
                        <a:prstGeom prst="rect">
                          <a:avLst/>
                        </a:prstGeom>
                        <a:noFill/>
                        <a:ln w="38100">
                          <a:noFill/>
                          <a:miter/>
                        </a:ln>
                      </p:spPr>
                    </p:pic>
                  </p:oleObj>
                </mc:Fallback>
              </mc:AlternateContent>
            </a:graphicData>
          </a:graphic>
        </p:graphicFrame>
        <p:graphicFrame>
          <p:nvGraphicFramePr>
            <p:cNvPr id="202796" name="Object 23"/>
            <p:cNvGraphicFramePr/>
            <p:nvPr/>
          </p:nvGraphicFramePr>
          <p:xfrm>
            <a:off x="1618" y="3658"/>
            <a:ext cx="1421" cy="224"/>
          </p:xfrm>
          <a:graphic>
            <a:graphicData uri="http://schemas.openxmlformats.org/presentationml/2006/ole">
              <mc:AlternateContent xmlns:mc="http://schemas.openxmlformats.org/markup-compatibility/2006">
                <mc:Choice xmlns:v="urn:schemas-microsoft-com:vml" Requires="v">
                  <p:oleObj spid="_x0000_s3102" name="" r:id="rId11" imgW="1268730" imgH="203200" progId="Equation.3">
                    <p:embed/>
                  </p:oleObj>
                </mc:Choice>
                <mc:Fallback>
                  <p:oleObj name="" r:id="rId11" imgW="1268730" imgH="203200" progId="Equation.3">
                    <p:embed/>
                    <p:pic>
                      <p:nvPicPr>
                        <p:cNvPr id="0" name="图片 3101"/>
                        <p:cNvPicPr/>
                        <p:nvPr/>
                      </p:nvPicPr>
                      <p:blipFill>
                        <a:blip r:embed="rId12"/>
                        <a:stretch>
                          <a:fillRect/>
                        </a:stretch>
                      </p:blipFill>
                      <p:spPr>
                        <a:xfrm>
                          <a:off x="1618" y="3658"/>
                          <a:ext cx="1421" cy="224"/>
                        </a:xfrm>
                        <a:prstGeom prst="rect">
                          <a:avLst/>
                        </a:prstGeom>
                        <a:noFill/>
                        <a:ln w="38100">
                          <a:noFill/>
                          <a:miter/>
                        </a:ln>
                      </p:spPr>
                    </p:pic>
                  </p:oleObj>
                </mc:Fallback>
              </mc:AlternateContent>
            </a:graphicData>
          </a:graphic>
        </p:graphicFrame>
      </p:grpSp>
      <p:grpSp>
        <p:nvGrpSpPr>
          <p:cNvPr id="3" name="Group 40"/>
          <p:cNvGrpSpPr/>
          <p:nvPr/>
        </p:nvGrpSpPr>
        <p:grpSpPr>
          <a:xfrm>
            <a:off x="990600" y="3733800"/>
            <a:ext cx="6553200" cy="457200"/>
            <a:chOff x="624" y="2256"/>
            <a:chExt cx="4068" cy="288"/>
          </a:xfrm>
        </p:grpSpPr>
        <p:sp>
          <p:nvSpPr>
            <p:cNvPr id="202788" name="Rectangle 39"/>
            <p:cNvSpPr/>
            <p:nvPr/>
          </p:nvSpPr>
          <p:spPr>
            <a:xfrm>
              <a:off x="624" y="2256"/>
              <a:ext cx="4068" cy="28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）把否定符号</a:t>
              </a:r>
              <a:r>
                <a:rPr lang="zh-CN" altLang="en-US" sz="2400" b="1" dirty="0">
                  <a:latin typeface="Arial" panose="020B0604020202020204" pitchFamily="34" charset="0"/>
                  <a:ea typeface="宋体" panose="02010600030101010101" pitchFamily="2" charset="-122"/>
                </a:rPr>
                <a:t>     移到紧靠谓词的位置上</a:t>
              </a:r>
              <a:endParaRPr lang="zh-CN" altLang="en-US" sz="2400" b="1" dirty="0">
                <a:latin typeface="Arial" panose="020B0604020202020204" pitchFamily="34" charset="0"/>
                <a:ea typeface="宋体" panose="02010600030101010101" pitchFamily="2" charset="-122"/>
              </a:endParaRPr>
            </a:p>
          </p:txBody>
        </p:sp>
        <p:graphicFrame>
          <p:nvGraphicFramePr>
            <p:cNvPr id="202789" name="Object 31"/>
            <p:cNvGraphicFramePr/>
            <p:nvPr/>
          </p:nvGraphicFramePr>
          <p:xfrm>
            <a:off x="2165" y="2342"/>
            <a:ext cx="256" cy="171"/>
          </p:xfrm>
          <a:graphic>
            <a:graphicData uri="http://schemas.openxmlformats.org/presentationml/2006/ole">
              <mc:AlternateContent xmlns:mc="http://schemas.openxmlformats.org/markup-compatibility/2006">
                <mc:Choice xmlns:v="urn:schemas-microsoft-com:vml" Requires="v">
                  <p:oleObj spid="_x0000_s3101" name="" r:id="rId13" imgW="152400" imgH="101600" progId="Equation.3">
                    <p:embed/>
                  </p:oleObj>
                </mc:Choice>
                <mc:Fallback>
                  <p:oleObj name="" r:id="rId13" imgW="152400" imgH="101600" progId="Equation.3">
                    <p:embed/>
                    <p:pic>
                      <p:nvPicPr>
                        <p:cNvPr id="0" name="图片 3100"/>
                        <p:cNvPicPr/>
                        <p:nvPr/>
                      </p:nvPicPr>
                      <p:blipFill>
                        <a:blip r:embed="rId14"/>
                        <a:stretch>
                          <a:fillRect/>
                        </a:stretch>
                      </p:blipFill>
                      <p:spPr>
                        <a:xfrm>
                          <a:off x="2165" y="2342"/>
                          <a:ext cx="256" cy="171"/>
                        </a:xfrm>
                        <a:prstGeom prst="rect">
                          <a:avLst/>
                        </a:prstGeom>
                        <a:noFill/>
                        <a:ln w="38100">
                          <a:noFill/>
                          <a:miter/>
                        </a:ln>
                      </p:spPr>
                    </p:pic>
                  </p:oleObj>
                </mc:Fallback>
              </mc:AlternateContent>
            </a:graphicData>
          </a:graphic>
        </p:graphicFrame>
      </p:grpSp>
      <p:grpSp>
        <p:nvGrpSpPr>
          <p:cNvPr id="4" name="Group 27"/>
          <p:cNvGrpSpPr/>
          <p:nvPr/>
        </p:nvGrpSpPr>
        <p:grpSpPr>
          <a:xfrm>
            <a:off x="1219200" y="3048000"/>
            <a:ext cx="6400800" cy="533400"/>
            <a:chOff x="720" y="1824"/>
            <a:chExt cx="4032" cy="336"/>
          </a:xfrm>
        </p:grpSpPr>
        <p:sp>
          <p:nvSpPr>
            <p:cNvPr id="202785" name="Rectangle 18"/>
            <p:cNvSpPr/>
            <p:nvPr/>
          </p:nvSpPr>
          <p:spPr>
            <a:xfrm>
              <a:off x="720" y="1824"/>
              <a:ext cx="4032" cy="336"/>
            </a:xfrm>
            <a:prstGeom prst="rect">
              <a:avLst/>
            </a:prstGeom>
            <a:gradFill rotWithShape="0">
              <a:gsLst>
                <a:gs pos="0">
                  <a:schemeClr val="bg1"/>
                </a:gs>
                <a:gs pos="100000">
                  <a:schemeClr val="accent1"/>
                </a:gs>
              </a:gsLst>
              <a:lin ang="5400000" scaled="1"/>
              <a:tileRect/>
            </a:gra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202786" name="Object 16"/>
            <p:cNvGraphicFramePr/>
            <p:nvPr/>
          </p:nvGraphicFramePr>
          <p:xfrm>
            <a:off x="816" y="1864"/>
            <a:ext cx="1392" cy="234"/>
          </p:xfrm>
          <a:graphic>
            <a:graphicData uri="http://schemas.openxmlformats.org/presentationml/2006/ole">
              <mc:AlternateContent xmlns:mc="http://schemas.openxmlformats.org/markup-compatibility/2006">
                <mc:Choice xmlns:v="urn:schemas-microsoft-com:vml" Requires="v">
                  <p:oleObj spid="_x0000_s3100" name="" r:id="rId15" imgW="1120775" imgH="187960" progId="Equation.3">
                    <p:embed/>
                  </p:oleObj>
                </mc:Choice>
                <mc:Fallback>
                  <p:oleObj name="" r:id="rId15" imgW="1120775" imgH="187960" progId="Equation.3">
                    <p:embed/>
                    <p:pic>
                      <p:nvPicPr>
                        <p:cNvPr id="0" name="图片 3099"/>
                        <p:cNvPicPr/>
                        <p:nvPr/>
                      </p:nvPicPr>
                      <p:blipFill>
                        <a:blip r:embed="rId16"/>
                        <a:stretch>
                          <a:fillRect/>
                        </a:stretch>
                      </p:blipFill>
                      <p:spPr>
                        <a:xfrm>
                          <a:off x="816" y="1864"/>
                          <a:ext cx="1392" cy="234"/>
                        </a:xfrm>
                        <a:prstGeom prst="rect">
                          <a:avLst/>
                        </a:prstGeom>
                        <a:noFill/>
                        <a:ln w="38100">
                          <a:noFill/>
                          <a:miter/>
                        </a:ln>
                      </p:spPr>
                    </p:pic>
                  </p:oleObj>
                </mc:Fallback>
              </mc:AlternateContent>
            </a:graphicData>
          </a:graphic>
        </p:graphicFrame>
        <p:graphicFrame>
          <p:nvGraphicFramePr>
            <p:cNvPr id="202787" name="Object 15"/>
            <p:cNvGraphicFramePr/>
            <p:nvPr/>
          </p:nvGraphicFramePr>
          <p:xfrm>
            <a:off x="2400" y="1872"/>
            <a:ext cx="2304" cy="224"/>
          </p:xfrm>
          <a:graphic>
            <a:graphicData uri="http://schemas.openxmlformats.org/presentationml/2006/ole">
              <mc:AlternateContent xmlns:mc="http://schemas.openxmlformats.org/markup-compatibility/2006">
                <mc:Choice xmlns:v="urn:schemas-microsoft-com:vml" Requires="v">
                  <p:oleObj spid="_x0000_s3099" name="" r:id="rId17" imgW="1927225" imgH="187960" progId="Equation.3">
                    <p:embed/>
                  </p:oleObj>
                </mc:Choice>
                <mc:Fallback>
                  <p:oleObj name="" r:id="rId17" imgW="1927225" imgH="187960" progId="Equation.3">
                    <p:embed/>
                    <p:pic>
                      <p:nvPicPr>
                        <p:cNvPr id="0" name="图片 3098"/>
                        <p:cNvPicPr/>
                        <p:nvPr/>
                      </p:nvPicPr>
                      <p:blipFill>
                        <a:blip r:embed="rId18"/>
                        <a:stretch>
                          <a:fillRect/>
                        </a:stretch>
                      </p:blipFill>
                      <p:spPr>
                        <a:xfrm>
                          <a:off x="2400" y="1872"/>
                          <a:ext cx="2304" cy="224"/>
                        </a:xfrm>
                        <a:prstGeom prst="rect">
                          <a:avLst/>
                        </a:prstGeom>
                        <a:noFill/>
                        <a:ln w="38100">
                          <a:noFill/>
                          <a:miter/>
                        </a:ln>
                      </p:spPr>
                    </p:pic>
                  </p:oleObj>
                </mc:Fallback>
              </mc:AlternateContent>
            </a:graphicData>
          </a:graphic>
        </p:graphicFrame>
      </p:grpSp>
      <p:grpSp>
        <p:nvGrpSpPr>
          <p:cNvPr id="5" name="Group 48"/>
          <p:cNvGrpSpPr/>
          <p:nvPr/>
        </p:nvGrpSpPr>
        <p:grpSpPr>
          <a:xfrm>
            <a:off x="685800" y="3124200"/>
            <a:ext cx="7391400" cy="457200"/>
            <a:chOff x="864" y="3445"/>
            <a:chExt cx="4114" cy="357"/>
          </a:xfrm>
        </p:grpSpPr>
        <p:graphicFrame>
          <p:nvGraphicFramePr>
            <p:cNvPr id="202783" name="Object 13"/>
            <p:cNvGraphicFramePr/>
            <p:nvPr/>
          </p:nvGraphicFramePr>
          <p:xfrm>
            <a:off x="1356" y="3445"/>
            <a:ext cx="3622" cy="357"/>
          </p:xfrm>
          <a:graphic>
            <a:graphicData uri="http://schemas.openxmlformats.org/presentationml/2006/ole">
              <mc:AlternateContent xmlns:mc="http://schemas.openxmlformats.org/markup-compatibility/2006">
                <mc:Choice xmlns:v="urn:schemas-microsoft-com:vml" Requires="v">
                  <p:oleObj spid="_x0000_s3098" name="" r:id="rId19" imgW="2994660" imgH="203200" progId="Equation.3">
                    <p:embed/>
                  </p:oleObj>
                </mc:Choice>
                <mc:Fallback>
                  <p:oleObj name="" r:id="rId19" imgW="2994660" imgH="203200" progId="Equation.3">
                    <p:embed/>
                    <p:pic>
                      <p:nvPicPr>
                        <p:cNvPr id="0" name="图片 3097"/>
                        <p:cNvPicPr/>
                        <p:nvPr/>
                      </p:nvPicPr>
                      <p:blipFill>
                        <a:blip r:embed="rId20"/>
                        <a:stretch>
                          <a:fillRect/>
                        </a:stretch>
                      </p:blipFill>
                      <p:spPr>
                        <a:xfrm>
                          <a:off x="1356" y="3445"/>
                          <a:ext cx="3622" cy="357"/>
                        </a:xfrm>
                        <a:prstGeom prst="rect">
                          <a:avLst/>
                        </a:prstGeom>
                        <a:noFill/>
                        <a:ln w="38100">
                          <a:noFill/>
                          <a:miter/>
                        </a:ln>
                      </p:spPr>
                    </p:pic>
                  </p:oleObj>
                </mc:Fallback>
              </mc:AlternateContent>
            </a:graphicData>
          </a:graphic>
        </p:graphicFrame>
        <p:sp>
          <p:nvSpPr>
            <p:cNvPr id="202784" name="AutoShape 46"/>
            <p:cNvSpPr/>
            <p:nvPr/>
          </p:nvSpPr>
          <p:spPr>
            <a:xfrm>
              <a:off x="864" y="3552"/>
              <a:ext cx="432" cy="144"/>
            </a:xfrm>
            <a:prstGeom prst="leftRightArrow">
              <a:avLst>
                <a:gd name="adj1" fmla="val 50000"/>
                <a:gd name="adj2" fmla="val 6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grpSp>
        <p:nvGrpSpPr>
          <p:cNvPr id="6" name="Group 49"/>
          <p:cNvGrpSpPr/>
          <p:nvPr/>
        </p:nvGrpSpPr>
        <p:grpSpPr>
          <a:xfrm>
            <a:off x="838200" y="4419600"/>
            <a:ext cx="7315200" cy="431800"/>
            <a:chOff x="1008" y="3888"/>
            <a:chExt cx="4368" cy="272"/>
          </a:xfrm>
        </p:grpSpPr>
        <p:graphicFrame>
          <p:nvGraphicFramePr>
            <p:cNvPr id="202781" name="Object 33"/>
            <p:cNvGraphicFramePr/>
            <p:nvPr/>
          </p:nvGraphicFramePr>
          <p:xfrm>
            <a:off x="1488" y="3888"/>
            <a:ext cx="3888" cy="272"/>
          </p:xfrm>
          <a:graphic>
            <a:graphicData uri="http://schemas.openxmlformats.org/presentationml/2006/ole">
              <mc:AlternateContent xmlns:mc="http://schemas.openxmlformats.org/markup-compatibility/2006">
                <mc:Choice xmlns:v="urn:schemas-microsoft-com:vml" Requires="v">
                  <p:oleObj spid="_x0000_s3113" name="" r:id="rId21" imgW="2857500" imgH="203200" progId="Equation.3">
                    <p:embed/>
                  </p:oleObj>
                </mc:Choice>
                <mc:Fallback>
                  <p:oleObj name="" r:id="rId21" imgW="2857500" imgH="203200" progId="Equation.3">
                    <p:embed/>
                    <p:pic>
                      <p:nvPicPr>
                        <p:cNvPr id="0" name="图片 3112"/>
                        <p:cNvPicPr/>
                        <p:nvPr/>
                      </p:nvPicPr>
                      <p:blipFill>
                        <a:blip r:embed="rId22"/>
                        <a:stretch>
                          <a:fillRect/>
                        </a:stretch>
                      </p:blipFill>
                      <p:spPr>
                        <a:xfrm>
                          <a:off x="1488" y="3888"/>
                          <a:ext cx="3888" cy="272"/>
                        </a:xfrm>
                        <a:prstGeom prst="rect">
                          <a:avLst/>
                        </a:prstGeom>
                        <a:noFill/>
                        <a:ln w="38100">
                          <a:noFill/>
                          <a:miter/>
                        </a:ln>
                      </p:spPr>
                    </p:pic>
                  </p:oleObj>
                </mc:Fallback>
              </mc:AlternateContent>
            </a:graphicData>
          </a:graphic>
        </p:graphicFrame>
        <p:sp>
          <p:nvSpPr>
            <p:cNvPr id="202782" name="AutoShape 47"/>
            <p:cNvSpPr/>
            <p:nvPr/>
          </p:nvSpPr>
          <p:spPr>
            <a:xfrm>
              <a:off x="1008" y="3936"/>
              <a:ext cx="432" cy="144"/>
            </a:xfrm>
            <a:prstGeom prst="leftRightArrow">
              <a:avLst>
                <a:gd name="adj1" fmla="val 50000"/>
                <a:gd name="adj2" fmla="val 6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sp>
        <p:nvSpPr>
          <p:cNvPr id="25650" name="Rectangle 50"/>
          <p:cNvSpPr/>
          <p:nvPr/>
        </p:nvSpPr>
        <p:spPr>
          <a:xfrm>
            <a:off x="1066800" y="5181600"/>
            <a:ext cx="31242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）变量标准化</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grpSp>
        <p:nvGrpSpPr>
          <p:cNvPr id="7" name="Group 55"/>
          <p:cNvGrpSpPr/>
          <p:nvPr/>
        </p:nvGrpSpPr>
        <p:grpSpPr>
          <a:xfrm>
            <a:off x="1981200" y="5857875"/>
            <a:ext cx="4572000" cy="390525"/>
            <a:chOff x="1248" y="3552"/>
            <a:chExt cx="2880" cy="246"/>
          </a:xfrm>
        </p:grpSpPr>
        <p:sp>
          <p:nvSpPr>
            <p:cNvPr id="202778" name="Rectangle 54"/>
            <p:cNvSpPr/>
            <p:nvPr/>
          </p:nvSpPr>
          <p:spPr>
            <a:xfrm>
              <a:off x="1248" y="3552"/>
              <a:ext cx="2880" cy="240"/>
            </a:xfrm>
            <a:prstGeom prst="rect">
              <a:avLst/>
            </a:prstGeom>
            <a:gradFill rotWithShape="0">
              <a:gsLst>
                <a:gs pos="0">
                  <a:schemeClr val="bg1"/>
                </a:gs>
                <a:gs pos="100000">
                  <a:schemeClr val="accent1"/>
                </a:gs>
              </a:gsLst>
              <a:lin ang="5400000" scaled="1"/>
              <a:tileRect/>
            </a:gra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2000" b="1" dirty="0">
                <a:latin typeface="Arial" panose="020B0604020202020204" pitchFamily="34" charset="0"/>
                <a:ea typeface="宋体" panose="02010600030101010101" pitchFamily="2" charset="-122"/>
              </a:endParaRPr>
            </a:p>
          </p:txBody>
        </p:sp>
        <p:graphicFrame>
          <p:nvGraphicFramePr>
            <p:cNvPr id="202779" name="Object 52"/>
            <p:cNvGraphicFramePr/>
            <p:nvPr/>
          </p:nvGraphicFramePr>
          <p:xfrm>
            <a:off x="2784" y="3600"/>
            <a:ext cx="1344" cy="198"/>
          </p:xfrm>
          <a:graphic>
            <a:graphicData uri="http://schemas.openxmlformats.org/presentationml/2006/ole">
              <mc:AlternateContent xmlns:mc="http://schemas.openxmlformats.org/markup-compatibility/2006">
                <mc:Choice xmlns:v="urn:schemas-microsoft-com:vml" Requires="v">
                  <p:oleObj spid="_x0000_s3114" name="" r:id="rId23" imgW="1358900" imgH="203200" progId="Equation.3">
                    <p:embed/>
                  </p:oleObj>
                </mc:Choice>
                <mc:Fallback>
                  <p:oleObj name="" r:id="rId23" imgW="1358900" imgH="203200" progId="Equation.3">
                    <p:embed/>
                    <p:pic>
                      <p:nvPicPr>
                        <p:cNvPr id="0" name="图片 3113"/>
                        <p:cNvPicPr/>
                        <p:nvPr/>
                      </p:nvPicPr>
                      <p:blipFill>
                        <a:blip r:embed="rId24"/>
                        <a:stretch>
                          <a:fillRect/>
                        </a:stretch>
                      </p:blipFill>
                      <p:spPr>
                        <a:xfrm>
                          <a:off x="2784" y="3600"/>
                          <a:ext cx="1344" cy="198"/>
                        </a:xfrm>
                        <a:prstGeom prst="rect">
                          <a:avLst/>
                        </a:prstGeom>
                        <a:noFill/>
                        <a:ln w="38100">
                          <a:noFill/>
                          <a:miter/>
                        </a:ln>
                      </p:spPr>
                    </p:pic>
                  </p:oleObj>
                </mc:Fallback>
              </mc:AlternateContent>
            </a:graphicData>
          </a:graphic>
        </p:graphicFrame>
        <p:graphicFrame>
          <p:nvGraphicFramePr>
            <p:cNvPr id="202780" name="Object 51"/>
            <p:cNvGraphicFramePr/>
            <p:nvPr/>
          </p:nvGraphicFramePr>
          <p:xfrm>
            <a:off x="1332" y="3600"/>
            <a:ext cx="1321" cy="195"/>
          </p:xfrm>
          <a:graphic>
            <a:graphicData uri="http://schemas.openxmlformats.org/presentationml/2006/ole">
              <mc:AlternateContent xmlns:mc="http://schemas.openxmlformats.org/markup-compatibility/2006">
                <mc:Choice xmlns:v="urn:schemas-microsoft-com:vml" Requires="v">
                  <p:oleObj spid="_x0000_s3115" name="" r:id="rId25" imgW="1344930" imgH="203200" progId="Equation.3">
                    <p:embed/>
                  </p:oleObj>
                </mc:Choice>
                <mc:Fallback>
                  <p:oleObj name="" r:id="rId25" imgW="1344930" imgH="203200" progId="Equation.3">
                    <p:embed/>
                    <p:pic>
                      <p:nvPicPr>
                        <p:cNvPr id="0" name="图片 3114"/>
                        <p:cNvPicPr/>
                        <p:nvPr/>
                      </p:nvPicPr>
                      <p:blipFill>
                        <a:blip r:embed="rId26"/>
                        <a:stretch>
                          <a:fillRect/>
                        </a:stretch>
                      </p:blipFill>
                      <p:spPr>
                        <a:xfrm>
                          <a:off x="1332" y="3600"/>
                          <a:ext cx="1321" cy="195"/>
                        </a:xfrm>
                        <a:prstGeom prst="rect">
                          <a:avLst/>
                        </a:prstGeom>
                        <a:noFill/>
                        <a:ln w="38100">
                          <a:noFill/>
                          <a:miter/>
                        </a:ln>
                      </p:spPr>
                    </p:pic>
                  </p:oleObj>
                </mc:Fallback>
              </mc:AlternateContent>
            </a:graphicData>
          </a:graphic>
        </p:graphicFrame>
      </p:grpSp>
      <p:grpSp>
        <p:nvGrpSpPr>
          <p:cNvPr id="8" name="Group 59"/>
          <p:cNvGrpSpPr/>
          <p:nvPr/>
        </p:nvGrpSpPr>
        <p:grpSpPr>
          <a:xfrm>
            <a:off x="1219200" y="5943600"/>
            <a:ext cx="6705600" cy="381000"/>
            <a:chOff x="1008" y="3817"/>
            <a:chExt cx="3552" cy="215"/>
          </a:xfrm>
        </p:grpSpPr>
        <p:graphicFrame>
          <p:nvGraphicFramePr>
            <p:cNvPr id="202776" name="Object 56"/>
            <p:cNvGraphicFramePr/>
            <p:nvPr/>
          </p:nvGraphicFramePr>
          <p:xfrm>
            <a:off x="1536" y="3817"/>
            <a:ext cx="3024" cy="215"/>
          </p:xfrm>
          <a:graphic>
            <a:graphicData uri="http://schemas.openxmlformats.org/presentationml/2006/ole">
              <mc:AlternateContent xmlns:mc="http://schemas.openxmlformats.org/markup-compatibility/2006">
                <mc:Choice xmlns:v="urn:schemas-microsoft-com:vml" Requires="v">
                  <p:oleObj spid="_x0000_s3116" name="" r:id="rId27" imgW="2819400" imgH="203200" progId="Equation.3">
                    <p:embed/>
                  </p:oleObj>
                </mc:Choice>
                <mc:Fallback>
                  <p:oleObj name="" r:id="rId27" imgW="2819400" imgH="203200" progId="Equation.3">
                    <p:embed/>
                    <p:pic>
                      <p:nvPicPr>
                        <p:cNvPr id="0" name="图片 3115"/>
                        <p:cNvPicPr/>
                        <p:nvPr/>
                      </p:nvPicPr>
                      <p:blipFill>
                        <a:blip r:embed="rId28"/>
                        <a:stretch>
                          <a:fillRect/>
                        </a:stretch>
                      </p:blipFill>
                      <p:spPr>
                        <a:xfrm>
                          <a:off x="1536" y="3817"/>
                          <a:ext cx="3024" cy="215"/>
                        </a:xfrm>
                        <a:prstGeom prst="rect">
                          <a:avLst/>
                        </a:prstGeom>
                        <a:noFill/>
                        <a:ln w="38100">
                          <a:noFill/>
                          <a:miter/>
                        </a:ln>
                      </p:spPr>
                    </p:pic>
                  </p:oleObj>
                </mc:Fallback>
              </mc:AlternateContent>
            </a:graphicData>
          </a:graphic>
        </p:graphicFrame>
        <p:sp>
          <p:nvSpPr>
            <p:cNvPr id="202777" name="AutoShape 58"/>
            <p:cNvSpPr/>
            <p:nvPr/>
          </p:nvSpPr>
          <p:spPr>
            <a:xfrm>
              <a:off x="1008" y="3840"/>
              <a:ext cx="432" cy="144"/>
            </a:xfrm>
            <a:prstGeom prst="leftRightArrow">
              <a:avLst>
                <a:gd name="adj1" fmla="val 50000"/>
                <a:gd name="adj2" fmla="val 6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sp>
        <p:nvSpPr>
          <p:cNvPr id="202775" name="Rectangle 61"/>
          <p:cNvSpPr/>
          <p:nvPr/>
        </p:nvSpPr>
        <p:spPr>
          <a:xfrm>
            <a:off x="228600" y="228600"/>
            <a:ext cx="91440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dirty="0">
                <a:latin typeface="Times New Roman" panose="02020603050405020304" pitchFamily="18" charset="0"/>
                <a:ea typeface="黑体" panose="02010609060101010101" pitchFamily="49" charset="-122"/>
              </a:rPr>
              <a:t>3.3  </a:t>
            </a:r>
            <a:r>
              <a:rPr lang="zh-CN" altLang="en-US" sz="3600" dirty="0">
                <a:latin typeface="Times New Roman" panose="02020603050405020304" pitchFamily="18" charset="0"/>
                <a:ea typeface="黑体" panose="02010609060101010101" pitchFamily="49" charset="-122"/>
              </a:rPr>
              <a:t>谓词公式化为子句集的方法</a:t>
            </a:r>
            <a:endParaRPr lang="zh-CN" altLang="en-US" sz="3600" dirty="0">
              <a:latin typeface="Times New Roman" panose="02020603050405020304" pitchFamily="18" charset="0"/>
              <a:ea typeface="黑体" panose="02010609060101010101" pitchFamily="49" charset="-122"/>
            </a:endParaRPr>
          </a:p>
        </p:txBody>
      </p:sp>
      <p:cxnSp>
        <p:nvCxnSpPr>
          <p:cNvPr id="9" name="直接箭头连接符 8"/>
          <p:cNvCxnSpPr/>
          <p:nvPr/>
        </p:nvCxnSpPr>
        <p:spPr>
          <a:xfrm>
            <a:off x="6400165" y="2490470"/>
            <a:ext cx="756285" cy="146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4724400" y="2514600"/>
            <a:ext cx="457200" cy="19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5650"/>
                                        </p:tgtEl>
                                        <p:attrNameLst>
                                          <p:attrName>style.visibility</p:attrName>
                                        </p:attrNameLst>
                                      </p:cBhvr>
                                      <p:to>
                                        <p:strVal val="visible"/>
                                      </p:to>
                                    </p:set>
                                    <p:anim calcmode="lin" valueType="num">
                                      <p:cBhvr additive="base">
                                        <p:cTn id="36" dur="500" fill="hold"/>
                                        <p:tgtEl>
                                          <p:spTgt spid="25650"/>
                                        </p:tgtEl>
                                        <p:attrNameLst>
                                          <p:attrName>ppt_x</p:attrName>
                                        </p:attrNameLst>
                                      </p:cBhvr>
                                      <p:tavLst>
                                        <p:tav tm="0">
                                          <p:val>
                                            <p:strVal val="0-#ppt_w/2"/>
                                          </p:val>
                                        </p:tav>
                                        <p:tav tm="100000">
                                          <p:val>
                                            <p:strVal val="#ppt_x"/>
                                          </p:val>
                                        </p:tav>
                                      </p:tavLst>
                                    </p:anim>
                                    <p:anim calcmode="lin" valueType="num">
                                      <p:cBhvr additive="base">
                                        <p:cTn id="37" dur="500" fill="hold"/>
                                        <p:tgtEl>
                                          <p:spTgt spid="25650"/>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5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Rectangle 28"/>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3.3  </a:t>
            </a:r>
            <a:r>
              <a:rPr lang="zh-CN" altLang="en-US" sz="3600" kern="1200" dirty="0">
                <a:solidFill>
                  <a:srgbClr val="7B9899"/>
                </a:solidFill>
                <a:latin typeface="Times New Roman" panose="02020603050405020304" pitchFamily="18" charset="0"/>
                <a:ea typeface="黑体" panose="02010609060101010101" pitchFamily="49" charset="-122"/>
                <a:cs typeface="+mj-cs"/>
              </a:rPr>
              <a:t>谓词公式化为子句集的方法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03779" name="Rectangle 3"/>
          <p:cNvSpPr>
            <a:spLocks noGrp="1"/>
          </p:cNvSpPr>
          <p:nvPr>
            <p:ph sz="quarter" idx="1"/>
          </p:nvPr>
        </p:nvSpPr>
        <p:spPr>
          <a:xfrm>
            <a:off x="457200" y="1981200"/>
            <a:ext cx="7804150" cy="1143000"/>
          </a:xfrm>
        </p:spPr>
        <p:txBody>
          <a:bodyPr vert="horz" wrap="square" lIns="91440" tIns="45720" rIns="91440" bIns="45720" anchor="t" anchorCtr="0"/>
          <a:p>
            <a:pPr marL="571500" indent="-571500" algn="just" eaLnBrk="1" hangingPunct="1">
              <a:buClr>
                <a:schemeClr val="accent1"/>
              </a:buClr>
              <a:buSzPct val="85000"/>
              <a:buFont typeface="Wingdings" panose="05000000000000000000" pitchFamily="2" charset="2"/>
              <a:buNone/>
            </a:pPr>
            <a:r>
              <a:rPr lang="en-US" altLang="zh-CN" sz="2000" b="1" dirty="0">
                <a:latin typeface="仿宋" panose="02010609060101010101" pitchFamily="49" charset="-122"/>
                <a:ea typeface="仿宋" panose="02010609060101010101" pitchFamily="49" charset="-122"/>
              </a:rPr>
              <a:t> </a:t>
            </a:r>
            <a:r>
              <a:rPr lang="zh-CN" altLang="en-US" sz="2000" b="1" dirty="0">
                <a:latin typeface="仿宋" panose="02010609060101010101" pitchFamily="49" charset="-122"/>
                <a:ea typeface="仿宋" panose="02010609060101010101" pitchFamily="49" charset="-122"/>
              </a:rPr>
              <a:t>（</a:t>
            </a:r>
            <a:r>
              <a:rPr lang="en-US" altLang="zh-CN" sz="2000" b="1" dirty="0">
                <a:latin typeface="仿宋" panose="02010609060101010101" pitchFamily="49" charset="-122"/>
                <a:ea typeface="仿宋" panose="02010609060101010101" pitchFamily="49" charset="-122"/>
              </a:rPr>
              <a:t>4</a:t>
            </a:r>
            <a:r>
              <a:rPr lang="zh-CN" altLang="en-US" sz="2000" b="1" dirty="0">
                <a:latin typeface="仿宋" panose="02010609060101010101" pitchFamily="49" charset="-122"/>
                <a:ea typeface="仿宋" panose="02010609060101010101" pitchFamily="49" charset="-122"/>
              </a:rPr>
              <a:t>）消去存在量词</a:t>
            </a:r>
            <a:endParaRPr lang="zh-CN" altLang="en-US" sz="2000" b="1" dirty="0">
              <a:latin typeface="仿宋" panose="02010609060101010101" pitchFamily="49" charset="-122"/>
              <a:ea typeface="仿宋" panose="02010609060101010101" pitchFamily="49" charset="-122"/>
            </a:endParaRPr>
          </a:p>
          <a:p>
            <a:pPr marL="571500" indent="-571500" eaLnBrk="1" hangingPunct="1">
              <a:buClr>
                <a:schemeClr val="accent1"/>
              </a:buClr>
              <a:buSzPct val="85000"/>
              <a:buFont typeface="Wingdings" panose="05000000000000000000" pitchFamily="2" charset="2"/>
              <a:buNone/>
            </a:pPr>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a. </a:t>
            </a:r>
            <a:r>
              <a:rPr lang="zh-CN" altLang="en-US" sz="2000" dirty="0">
                <a:latin typeface="仿宋" panose="02010609060101010101" pitchFamily="49" charset="-122"/>
                <a:ea typeface="仿宋" panose="02010609060101010101" pitchFamily="49" charset="-122"/>
              </a:rPr>
              <a:t>存在量词不出现在全称量词的辖域内。</a:t>
            </a:r>
            <a:endParaRPr lang="zh-CN" altLang="en-US" sz="2000" dirty="0">
              <a:latin typeface="仿宋" panose="02010609060101010101" pitchFamily="49" charset="-122"/>
              <a:ea typeface="仿宋" panose="02010609060101010101" pitchFamily="49" charset="-122"/>
            </a:endParaRPr>
          </a:p>
          <a:p>
            <a:pPr marL="571500" indent="-571500" eaLnBrk="1" hangingPunct="1">
              <a:buClr>
                <a:schemeClr val="accent1"/>
              </a:buClr>
              <a:buSzPct val="85000"/>
              <a:buFont typeface="Wingdings" panose="05000000000000000000" pitchFamily="2" charset="2"/>
              <a:buNone/>
            </a:pPr>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b. </a:t>
            </a:r>
            <a:r>
              <a:rPr lang="zh-CN" altLang="en-US" sz="2000" dirty="0">
                <a:latin typeface="仿宋" panose="02010609060101010101" pitchFamily="49" charset="-122"/>
                <a:ea typeface="仿宋" panose="02010609060101010101" pitchFamily="49" charset="-122"/>
              </a:rPr>
              <a:t>存在量词出现在一个或者多个全称量词的辖域内。</a:t>
            </a:r>
            <a:endParaRPr lang="zh-CN" altLang="en-US" sz="2000" dirty="0">
              <a:latin typeface="仿宋" panose="02010609060101010101" pitchFamily="49" charset="-122"/>
              <a:ea typeface="仿宋" panose="02010609060101010101" pitchFamily="49" charset="-122"/>
            </a:endParaRPr>
          </a:p>
        </p:txBody>
      </p:sp>
      <p:sp>
        <p:nvSpPr>
          <p:cNvPr id="203780"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03781" name="Rectangle 7"/>
          <p:cNvSpPr/>
          <p:nvPr/>
        </p:nvSpPr>
        <p:spPr>
          <a:xfrm>
            <a:off x="381000" y="1371600"/>
            <a:ext cx="8382000" cy="606425"/>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nvGrpSpPr>
          <p:cNvPr id="2" name="Group 23"/>
          <p:cNvGrpSpPr/>
          <p:nvPr/>
        </p:nvGrpSpPr>
        <p:grpSpPr>
          <a:xfrm>
            <a:off x="838200" y="3182938"/>
            <a:ext cx="6632575" cy="931862"/>
            <a:chOff x="615" y="3253"/>
            <a:chExt cx="4178" cy="587"/>
          </a:xfrm>
        </p:grpSpPr>
        <p:grpSp>
          <p:nvGrpSpPr>
            <p:cNvPr id="203798" name="Group 21"/>
            <p:cNvGrpSpPr/>
            <p:nvPr/>
          </p:nvGrpSpPr>
          <p:grpSpPr>
            <a:xfrm>
              <a:off x="615" y="3596"/>
              <a:ext cx="4178" cy="244"/>
              <a:chOff x="1008" y="3548"/>
              <a:chExt cx="4178" cy="244"/>
            </a:xfrm>
          </p:grpSpPr>
          <p:graphicFrame>
            <p:nvGraphicFramePr>
              <p:cNvPr id="203800" name="Object 17"/>
              <p:cNvGraphicFramePr/>
              <p:nvPr/>
            </p:nvGraphicFramePr>
            <p:xfrm>
              <a:off x="1639" y="3548"/>
              <a:ext cx="3547" cy="244"/>
            </p:xfrm>
            <a:graphic>
              <a:graphicData uri="http://schemas.openxmlformats.org/presentationml/2006/ole">
                <mc:AlternateContent xmlns:mc="http://schemas.openxmlformats.org/markup-compatibility/2006">
                  <mc:Choice xmlns:v="urn:schemas-microsoft-com:vml" Requires="v">
                    <p:oleObj spid="_x0000_s3117" name="" r:id="rId1" imgW="2905760" imgH="203200" progId="Equation.3">
                      <p:embed/>
                    </p:oleObj>
                  </mc:Choice>
                  <mc:Fallback>
                    <p:oleObj name="" r:id="rId1" imgW="2905760" imgH="203200" progId="Equation.3">
                      <p:embed/>
                      <p:pic>
                        <p:nvPicPr>
                          <p:cNvPr id="0" name="图片 3116"/>
                          <p:cNvPicPr/>
                          <p:nvPr/>
                        </p:nvPicPr>
                        <p:blipFill>
                          <a:blip r:embed="rId2"/>
                          <a:stretch>
                            <a:fillRect/>
                          </a:stretch>
                        </p:blipFill>
                        <p:spPr>
                          <a:xfrm>
                            <a:off x="1639" y="3548"/>
                            <a:ext cx="3547" cy="244"/>
                          </a:xfrm>
                          <a:prstGeom prst="rect">
                            <a:avLst/>
                          </a:prstGeom>
                          <a:noFill/>
                          <a:ln w="38100">
                            <a:noFill/>
                            <a:miter/>
                          </a:ln>
                        </p:spPr>
                      </p:pic>
                    </p:oleObj>
                  </mc:Fallback>
                </mc:AlternateContent>
              </a:graphicData>
            </a:graphic>
          </p:graphicFrame>
          <p:sp>
            <p:nvSpPr>
              <p:cNvPr id="203801" name="AutoShape 19"/>
              <p:cNvSpPr/>
              <p:nvPr/>
            </p:nvSpPr>
            <p:spPr>
              <a:xfrm>
                <a:off x="1008" y="3600"/>
                <a:ext cx="576" cy="144"/>
              </a:xfrm>
              <a:prstGeom prst="leftRightArrow">
                <a:avLst>
                  <a:gd name="adj1" fmla="val 50000"/>
                  <a:gd name="adj2" fmla="val 8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graphicFrame>
          <p:nvGraphicFramePr>
            <p:cNvPr id="203799" name="Object 22"/>
            <p:cNvGraphicFramePr/>
            <p:nvPr/>
          </p:nvGraphicFramePr>
          <p:xfrm>
            <a:off x="672" y="3253"/>
            <a:ext cx="615" cy="428"/>
          </p:xfrm>
          <a:graphic>
            <a:graphicData uri="http://schemas.openxmlformats.org/presentationml/2006/ole">
              <mc:AlternateContent xmlns:mc="http://schemas.openxmlformats.org/markup-compatibility/2006">
                <mc:Choice xmlns:v="urn:schemas-microsoft-com:vml" Requires="v">
                  <p:oleObj spid="_x0000_s3118" name="" r:id="rId3" imgW="622300" imgH="431800" progId="Equation.3">
                    <p:embed/>
                  </p:oleObj>
                </mc:Choice>
                <mc:Fallback>
                  <p:oleObj name="" r:id="rId3" imgW="622300" imgH="431800" progId="Equation.3">
                    <p:embed/>
                    <p:pic>
                      <p:nvPicPr>
                        <p:cNvPr id="0" name="图片 3117"/>
                        <p:cNvPicPr/>
                        <p:nvPr/>
                      </p:nvPicPr>
                      <p:blipFill>
                        <a:blip r:embed="rId4"/>
                        <a:stretch>
                          <a:fillRect/>
                        </a:stretch>
                      </p:blipFill>
                      <p:spPr>
                        <a:xfrm>
                          <a:off x="672" y="3253"/>
                          <a:ext cx="615" cy="428"/>
                        </a:xfrm>
                        <a:prstGeom prst="rect">
                          <a:avLst/>
                        </a:prstGeom>
                        <a:noFill/>
                        <a:ln w="38100">
                          <a:noFill/>
                          <a:miter/>
                        </a:ln>
                      </p:spPr>
                    </p:pic>
                  </p:oleObj>
                </mc:Fallback>
              </mc:AlternateContent>
            </a:graphicData>
          </a:graphic>
        </p:graphicFrame>
      </p:grpSp>
      <p:grpSp>
        <p:nvGrpSpPr>
          <p:cNvPr id="4" name="Group 32"/>
          <p:cNvGrpSpPr/>
          <p:nvPr/>
        </p:nvGrpSpPr>
        <p:grpSpPr>
          <a:xfrm>
            <a:off x="914400" y="3124200"/>
            <a:ext cx="7426325" cy="2286000"/>
            <a:chOff x="576" y="1776"/>
            <a:chExt cx="4678" cy="1440"/>
          </a:xfrm>
        </p:grpSpPr>
        <p:grpSp>
          <p:nvGrpSpPr>
            <p:cNvPr id="203793" name="Group 30"/>
            <p:cNvGrpSpPr/>
            <p:nvPr/>
          </p:nvGrpSpPr>
          <p:grpSpPr>
            <a:xfrm>
              <a:off x="576" y="1776"/>
              <a:ext cx="4630" cy="1440"/>
              <a:chOff x="842" y="1728"/>
              <a:chExt cx="4630" cy="1440"/>
            </a:xfrm>
          </p:grpSpPr>
          <p:sp>
            <p:nvSpPr>
              <p:cNvPr id="203795" name="Rectangle 15"/>
              <p:cNvSpPr/>
              <p:nvPr/>
            </p:nvSpPr>
            <p:spPr>
              <a:xfrm>
                <a:off x="842" y="1728"/>
                <a:ext cx="4630" cy="1440"/>
              </a:xfrm>
              <a:prstGeom prst="rect">
                <a:avLst/>
              </a:prstGeom>
              <a:gradFill rotWithShape="0">
                <a:gsLst>
                  <a:gs pos="0">
                    <a:schemeClr val="bg1"/>
                  </a:gs>
                  <a:gs pos="100000">
                    <a:schemeClr val="accent1"/>
                  </a:gs>
                </a:gsLst>
                <a:lin ang="5400000" scaled="1"/>
                <a:tileRect/>
              </a:gra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203796" name="Object 8"/>
              <p:cNvGraphicFramePr/>
              <p:nvPr/>
            </p:nvGraphicFramePr>
            <p:xfrm>
              <a:off x="890" y="1755"/>
              <a:ext cx="4246" cy="837"/>
            </p:xfrm>
            <a:graphic>
              <a:graphicData uri="http://schemas.openxmlformats.org/presentationml/2006/ole">
                <mc:AlternateContent xmlns:mc="http://schemas.openxmlformats.org/markup-compatibility/2006">
                  <mc:Choice xmlns:v="urn:schemas-microsoft-com:vml" Requires="v">
                    <p:oleObj spid="_x0000_s3119" name="" r:id="rId5" imgW="3238500" imgH="685800" progId="Equation.3">
                      <p:embed/>
                    </p:oleObj>
                  </mc:Choice>
                  <mc:Fallback>
                    <p:oleObj name="" r:id="rId5" imgW="3238500" imgH="685800" progId="Equation.3">
                      <p:embed/>
                      <p:pic>
                        <p:nvPicPr>
                          <p:cNvPr id="0" name="图片 3118"/>
                          <p:cNvPicPr/>
                          <p:nvPr/>
                        </p:nvPicPr>
                        <p:blipFill>
                          <a:blip r:embed="rId6"/>
                          <a:stretch>
                            <a:fillRect/>
                          </a:stretch>
                        </p:blipFill>
                        <p:spPr>
                          <a:xfrm>
                            <a:off x="890" y="1755"/>
                            <a:ext cx="4246" cy="837"/>
                          </a:xfrm>
                          <a:prstGeom prst="rect">
                            <a:avLst/>
                          </a:prstGeom>
                          <a:noFill/>
                          <a:ln w="38100">
                            <a:noFill/>
                            <a:miter/>
                          </a:ln>
                        </p:spPr>
                      </p:pic>
                    </p:oleObj>
                  </mc:Fallback>
                </mc:AlternateContent>
              </a:graphicData>
            </a:graphic>
          </p:graphicFrame>
          <p:graphicFrame>
            <p:nvGraphicFramePr>
              <p:cNvPr id="203797" name="Object 10"/>
              <p:cNvGraphicFramePr/>
              <p:nvPr/>
            </p:nvGraphicFramePr>
            <p:xfrm>
              <a:off x="3228" y="2309"/>
              <a:ext cx="1505" cy="283"/>
            </p:xfrm>
            <a:graphic>
              <a:graphicData uri="http://schemas.openxmlformats.org/presentationml/2006/ole">
                <mc:AlternateContent xmlns:mc="http://schemas.openxmlformats.org/markup-compatibility/2006">
                  <mc:Choice xmlns:v="urn:schemas-microsoft-com:vml" Requires="v">
                    <p:oleObj spid="_x0000_s3120" name="" r:id="rId7" imgW="1206500" imgH="228600" progId="Equation.3">
                      <p:embed/>
                    </p:oleObj>
                  </mc:Choice>
                  <mc:Fallback>
                    <p:oleObj name="" r:id="rId7" imgW="1206500" imgH="228600" progId="Equation.3">
                      <p:embed/>
                      <p:pic>
                        <p:nvPicPr>
                          <p:cNvPr id="0" name="图片 3119"/>
                          <p:cNvPicPr/>
                          <p:nvPr/>
                        </p:nvPicPr>
                        <p:blipFill>
                          <a:blip r:embed="rId8"/>
                          <a:stretch>
                            <a:fillRect/>
                          </a:stretch>
                        </p:blipFill>
                        <p:spPr>
                          <a:xfrm>
                            <a:off x="3228" y="2309"/>
                            <a:ext cx="1505" cy="283"/>
                          </a:xfrm>
                          <a:prstGeom prst="rect">
                            <a:avLst/>
                          </a:prstGeom>
                          <a:noFill/>
                          <a:ln w="38100">
                            <a:noFill/>
                            <a:miter/>
                          </a:ln>
                        </p:spPr>
                      </p:pic>
                    </p:oleObj>
                  </mc:Fallback>
                </mc:AlternateContent>
              </a:graphicData>
            </a:graphic>
          </p:graphicFrame>
        </p:grpSp>
        <p:sp>
          <p:nvSpPr>
            <p:cNvPr id="203794" name="Rectangle 14"/>
            <p:cNvSpPr/>
            <p:nvPr/>
          </p:nvSpPr>
          <p:spPr>
            <a:xfrm>
              <a:off x="624" y="2688"/>
              <a:ext cx="4630" cy="51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latin typeface="Times New Roman" panose="02020603050405020304" pitchFamily="18" charset="0"/>
                  <a:ea typeface="宋体" panose="02010600030101010101" pitchFamily="2" charset="-122"/>
                </a:rPr>
                <a:t>Skolem</a:t>
              </a:r>
              <a:r>
                <a:rPr lang="zh-CN" altLang="en-US" sz="2400" dirty="0">
                  <a:latin typeface="Times New Roman" panose="02020603050405020304" pitchFamily="18" charset="0"/>
                  <a:ea typeface="宋体" panose="02010600030101010101" pitchFamily="2" charset="-122"/>
                </a:rPr>
                <a:t>化：用</a:t>
              </a:r>
              <a:r>
                <a:rPr lang="en-US" altLang="zh-CN" sz="2400" dirty="0">
                  <a:latin typeface="Times New Roman" panose="02020603050405020304" pitchFamily="18" charset="0"/>
                  <a:ea typeface="宋体" panose="02010600030101010101" pitchFamily="2" charset="-122"/>
                </a:rPr>
                <a:t>Skolem</a:t>
              </a:r>
              <a:r>
                <a:rPr lang="zh-CN" altLang="en-US" sz="2400" dirty="0">
                  <a:latin typeface="Times New Roman" panose="02020603050405020304" pitchFamily="18" charset="0"/>
                  <a:ea typeface="宋体" panose="02010600030101010101" pitchFamily="2" charset="-122"/>
                </a:rPr>
                <a:t>函数代替每个存在量词量化的变量的过程。</a:t>
              </a:r>
              <a:r>
                <a:rPr lang="zh-CN" altLang="en-US" sz="1100" dirty="0">
                  <a:latin typeface="Times New Roman" panose="02020603050405020304" pitchFamily="18" charset="0"/>
                  <a:ea typeface="宋体" panose="02010600030101010101" pitchFamily="2" charset="-122"/>
                </a:rPr>
                <a:t> </a:t>
              </a:r>
              <a:endParaRPr lang="zh-CN" altLang="en-US" sz="1100" dirty="0">
                <a:latin typeface="Times New Roman" panose="02020603050405020304" pitchFamily="18" charset="0"/>
                <a:ea typeface="宋体" panose="02010600030101010101" pitchFamily="2" charset="-122"/>
              </a:endParaRPr>
            </a:p>
          </p:txBody>
        </p:sp>
      </p:grpSp>
      <p:sp>
        <p:nvSpPr>
          <p:cNvPr id="26648" name="Rectangle 24"/>
          <p:cNvSpPr/>
          <p:nvPr/>
        </p:nvSpPr>
        <p:spPr>
          <a:xfrm>
            <a:off x="603250" y="4213225"/>
            <a:ext cx="3475990" cy="91567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40000"/>
              </a:spcBef>
              <a:buClr>
                <a:schemeClr val="accent2"/>
              </a:buClr>
              <a:buSzTx/>
              <a:buFont typeface="Wingdings" panose="05000000000000000000" pitchFamily="2" charset="2"/>
              <a:buNone/>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5</a:t>
            </a:r>
            <a:r>
              <a:rPr lang="zh-CN" altLang="en-US" sz="2000" b="1" dirty="0">
                <a:latin typeface="Times New Roman" panose="02020603050405020304" pitchFamily="18" charset="0"/>
                <a:ea typeface="宋体" panose="02010600030101010101" pitchFamily="2" charset="-122"/>
              </a:rPr>
              <a:t>）化为前束形</a:t>
            </a:r>
            <a:endParaRPr lang="zh-CN" altLang="en-US" sz="2000" b="1" dirty="0">
              <a:latin typeface="Times New Roman" panose="02020603050405020304" pitchFamily="18" charset="0"/>
              <a:ea typeface="宋体" panose="02010600030101010101" pitchFamily="2" charset="-122"/>
            </a:endParaRPr>
          </a:p>
          <a:p>
            <a:pPr marL="0" lvl="0" indent="0" eaLnBrk="1" hangingPunct="1">
              <a:spcBef>
                <a:spcPct val="40000"/>
              </a:spcBef>
              <a:buClr>
                <a:schemeClr val="accent2"/>
              </a:buClr>
              <a:buSzTx/>
              <a:buFont typeface="Wingdings" panose="05000000000000000000" pitchFamily="2" charset="2"/>
              <a:buNone/>
            </a:pPr>
            <a:r>
              <a:rPr lang="zh-CN" altLang="en-US" sz="2400" dirty="0">
                <a:latin typeface="Arial" panose="020B0604020202020204" pitchFamily="34" charset="0"/>
                <a:ea typeface="宋体" panose="02010600030101010101" pitchFamily="2" charset="-122"/>
              </a:rPr>
              <a:t>  前束形</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（前缀）</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母式</a:t>
            </a:r>
            <a:r>
              <a:rPr lang="en-US" altLang="zh-CN" sz="2400" dirty="0">
                <a:latin typeface="Arial" panose="020B0604020202020204" pitchFamily="34" charset="0"/>
                <a:ea typeface="宋体" panose="02010600030101010101" pitchFamily="2" charset="-122"/>
              </a:rPr>
              <a:t>}</a:t>
            </a:r>
            <a:endParaRPr lang="en-US" altLang="zh-CN" sz="2400" dirty="0">
              <a:latin typeface="Arial" panose="020B0604020202020204" pitchFamily="34" charset="0"/>
              <a:ea typeface="宋体" panose="02010600030101010101" pitchFamily="2" charset="-122"/>
            </a:endParaRPr>
          </a:p>
        </p:txBody>
      </p:sp>
      <p:sp>
        <p:nvSpPr>
          <p:cNvPr id="26650" name="AutoShape 26"/>
          <p:cNvSpPr/>
          <p:nvPr/>
        </p:nvSpPr>
        <p:spPr>
          <a:xfrm>
            <a:off x="1803400" y="5449888"/>
            <a:ext cx="4673600" cy="909637"/>
          </a:xfrm>
          <a:prstGeom prst="accentCallout2">
            <a:avLst>
              <a:gd name="adj1" fmla="val 12565"/>
              <a:gd name="adj2" fmla="val -1630"/>
              <a:gd name="adj3" fmla="val 12565"/>
              <a:gd name="adj4" fmla="val -6352"/>
              <a:gd name="adj5" fmla="val -33681"/>
              <a:gd name="adj6" fmla="val -11245"/>
            </a:avLst>
          </a:prstGeom>
          <a:gradFill rotWithShape="1">
            <a:gsLst>
              <a:gs pos="0">
                <a:schemeClr val="bg1"/>
              </a:gs>
              <a:gs pos="100000">
                <a:schemeClr val="accent1"/>
              </a:gs>
            </a:gsLst>
            <a:path path="shape">
              <a:fillToRect l="50000" t="50000" r="50000" b="50000"/>
            </a:path>
            <a:tileRect/>
          </a:gradFill>
          <a:ln w="9525" cap="flat" cmpd="sng">
            <a:solidFill>
              <a:schemeClr val="tx1"/>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2400" dirty="0">
                <a:latin typeface="宋体" panose="02010600030101010101" pitchFamily="2" charset="-122"/>
                <a:ea typeface="宋体" panose="02010600030101010101" pitchFamily="2" charset="-122"/>
              </a:rPr>
              <a:t>（前缀）：全称量词串。</a:t>
            </a:r>
            <a:endParaRPr lang="zh-CN" altLang="en-US" sz="2400" dirty="0">
              <a:latin typeface="宋体" panose="02010600030101010101" pitchFamily="2" charset="-122"/>
              <a:ea typeface="宋体" panose="02010600030101010101" pitchFamily="2" charset="-122"/>
            </a:endParaRPr>
          </a:p>
          <a:p>
            <a:pPr marL="0" lvl="0" indent="0" algn="just" eaLnBrk="1" hangingPunct="1">
              <a:spcBef>
                <a:spcPct val="0"/>
              </a:spcBef>
              <a:buClrTx/>
              <a:buSzTx/>
              <a:buFontTx/>
              <a:buNone/>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a:t>
            </a:r>
            <a:r>
              <a:rPr lang="zh-CN" altLang="en-US" sz="2400" dirty="0">
                <a:latin typeface="宋体" panose="02010600030101010101" pitchFamily="2" charset="-122"/>
                <a:ea typeface="宋体" panose="02010600030101010101" pitchFamily="2" charset="-122"/>
              </a:rPr>
              <a:t>母式</a:t>
            </a:r>
            <a:r>
              <a:rPr lang="en-US" altLang="zh-CN" sz="2400" dirty="0">
                <a:latin typeface="Times New Roman" panose="02020603050405020304" pitchFamily="18" charset="0"/>
                <a:ea typeface="宋体" panose="02010600030101010101" pitchFamily="2" charset="-122"/>
              </a:rPr>
              <a:t>}</a:t>
            </a:r>
            <a:r>
              <a:rPr lang="zh-CN" altLang="en-US" sz="2400" dirty="0">
                <a:latin typeface="宋体" panose="02010600030101010101" pitchFamily="2" charset="-122"/>
                <a:ea typeface="宋体" panose="02010600030101010101" pitchFamily="2" charset="-122"/>
              </a:rPr>
              <a:t>：不含量词的谓词公式。</a:t>
            </a:r>
            <a:r>
              <a:rPr lang="zh-CN" altLang="en-US" sz="1800" dirty="0">
                <a:latin typeface="Arial" panose="020B0604020202020204" pitchFamily="34" charset="0"/>
                <a:ea typeface="宋体" panose="02010600030101010101" pitchFamily="2" charset="-122"/>
              </a:rPr>
              <a:t> </a:t>
            </a:r>
            <a:endParaRPr lang="zh-CN" altLang="en-US" sz="1800" dirty="0">
              <a:latin typeface="Arial" panose="020B0604020202020204" pitchFamily="34" charset="0"/>
              <a:ea typeface="宋体" panose="02010600030101010101" pitchFamily="2" charset="-122"/>
            </a:endParaRPr>
          </a:p>
        </p:txBody>
      </p:sp>
      <p:grpSp>
        <p:nvGrpSpPr>
          <p:cNvPr id="203789" name="Group 33"/>
          <p:cNvGrpSpPr/>
          <p:nvPr/>
        </p:nvGrpSpPr>
        <p:grpSpPr>
          <a:xfrm>
            <a:off x="838200" y="1524000"/>
            <a:ext cx="6705600" cy="381000"/>
            <a:chOff x="1008" y="3817"/>
            <a:chExt cx="3552" cy="215"/>
          </a:xfrm>
        </p:grpSpPr>
        <p:graphicFrame>
          <p:nvGraphicFramePr>
            <p:cNvPr id="203791" name="Object 34"/>
            <p:cNvGraphicFramePr/>
            <p:nvPr/>
          </p:nvGraphicFramePr>
          <p:xfrm>
            <a:off x="1536" y="3817"/>
            <a:ext cx="3024" cy="215"/>
          </p:xfrm>
          <a:graphic>
            <a:graphicData uri="http://schemas.openxmlformats.org/presentationml/2006/ole">
              <mc:AlternateContent xmlns:mc="http://schemas.openxmlformats.org/markup-compatibility/2006">
                <mc:Choice xmlns:v="urn:schemas-microsoft-com:vml" Requires="v">
                  <p:oleObj spid="_x0000_s3121" name="" r:id="rId9" imgW="2819400" imgH="203200" progId="Equation.3">
                    <p:embed/>
                  </p:oleObj>
                </mc:Choice>
                <mc:Fallback>
                  <p:oleObj name="" r:id="rId9" imgW="2819400" imgH="203200" progId="Equation.3">
                    <p:embed/>
                    <p:pic>
                      <p:nvPicPr>
                        <p:cNvPr id="0" name="图片 3120"/>
                        <p:cNvPicPr/>
                        <p:nvPr/>
                      </p:nvPicPr>
                      <p:blipFill>
                        <a:blip r:embed="rId10"/>
                        <a:stretch>
                          <a:fillRect/>
                        </a:stretch>
                      </p:blipFill>
                      <p:spPr>
                        <a:xfrm>
                          <a:off x="1536" y="3817"/>
                          <a:ext cx="3024" cy="215"/>
                        </a:xfrm>
                        <a:prstGeom prst="rect">
                          <a:avLst/>
                        </a:prstGeom>
                        <a:noFill/>
                        <a:ln w="38100">
                          <a:noFill/>
                          <a:miter/>
                        </a:ln>
                      </p:spPr>
                    </p:pic>
                  </p:oleObj>
                </mc:Fallback>
              </mc:AlternateContent>
            </a:graphicData>
          </a:graphic>
        </p:graphicFrame>
        <p:sp>
          <p:nvSpPr>
            <p:cNvPr id="203792" name="AutoShape 35"/>
            <p:cNvSpPr/>
            <p:nvPr/>
          </p:nvSpPr>
          <p:spPr>
            <a:xfrm>
              <a:off x="1008" y="3840"/>
              <a:ext cx="432" cy="144"/>
            </a:xfrm>
            <a:prstGeom prst="leftRightArrow">
              <a:avLst>
                <a:gd name="adj1" fmla="val 50000"/>
                <a:gd name="adj2" fmla="val 60000"/>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sp>
        <p:nvSpPr>
          <p:cNvPr id="230403" name="文本占位符 230402"/>
          <p:cNvSpPr>
            <a:spLocks noGrp="1" noRot="1" noChangeArrowheads="1"/>
          </p:cNvSpPr>
          <p:nvPr/>
        </p:nvSpPr>
        <p:spPr bwMode="auto">
          <a:xfrm>
            <a:off x="247650" y="3810000"/>
            <a:ext cx="8686800" cy="205105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chemeClr val="hlink"/>
              </a:buClr>
              <a:buSzTx/>
              <a:buFontTx/>
              <a:buNone/>
              <a:defRPr/>
            </a:pP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用斯柯林（ </a:t>
            </a:r>
            <a:r>
              <a:rPr kumimoji="0" lang="en-US" altLang="zh-CN" sz="2000" b="1" i="0" u="none" strike="noStrike" kern="1200" cap="none" spc="0" normalizeH="0" baseline="0" noProof="0" dirty="0" err="1" smtClean="0">
                <a:ln>
                  <a:noFill/>
                </a:ln>
                <a:solidFill>
                  <a:srgbClr val="003399"/>
                </a:solidFill>
                <a:effectLst/>
                <a:uLnTx/>
                <a:uFillTx/>
                <a:latin typeface="Arial" panose="020B0604020202020204" pitchFamily="34" charset="0"/>
                <a:ea typeface="宋体" panose="02010600030101010101" pitchFamily="2" charset="-122"/>
                <a:cs typeface="+mn-cs"/>
              </a:rPr>
              <a:t>skolem</a:t>
            </a: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）函数消去存在量词：</a:t>
            </a:r>
            <a:endPar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Tx/>
              <a:buFontTx/>
              <a:buNone/>
              <a:defRPr/>
            </a:pP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这里分两种情况：</a:t>
            </a:r>
            <a:endPar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Tx/>
              <a:buFontTx/>
              <a:buNone/>
              <a:defRPr/>
            </a:pPr>
            <a:r>
              <a:rPr kumimoji="0" lang="en-US" altLang="zh-CN"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 </a:t>
            </a: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存在量词不出现在全称量词的辖域内，变量 </a:t>
            </a:r>
            <a:r>
              <a:rPr kumimoji="0" lang="en-US" altLang="zh-CN"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y</a:t>
            </a: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不依赖于其它变量，</a:t>
            </a:r>
            <a:r>
              <a:rPr kumimoji="0" lang="en-US" altLang="zh-CN"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y</a:t>
            </a: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用常量一个新的个体常量代替。 </a:t>
            </a:r>
            <a:endPar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endParaRPr>
          </a:p>
          <a:p>
            <a:pPr marL="0" marR="0" lvl="0" indent="-342900" algn="just" defTabSz="914400" rtl="0" eaLnBrk="1" fontAlgn="base" latinLnBrk="0" hangingPunct="1">
              <a:lnSpc>
                <a:spcPct val="80000"/>
              </a:lnSpc>
              <a:spcBef>
                <a:spcPct val="20000"/>
              </a:spcBef>
              <a:spcAft>
                <a:spcPct val="0"/>
              </a:spcAft>
              <a:buClr>
                <a:schemeClr val="hlink"/>
              </a:buClr>
              <a:buSzTx/>
              <a:buFontTx/>
              <a:buNone/>
              <a:defRPr/>
            </a:pPr>
            <a:r>
              <a:rPr kumimoji="0" lang="en-US" altLang="zh-CN"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 </a:t>
            </a: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存在量词位于一个或多个全称量词的辖域内，变量 </a:t>
            </a:r>
            <a:r>
              <a:rPr kumimoji="0" lang="en-US" altLang="zh-CN"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y </a:t>
            </a: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的取值依赖于变量</a:t>
            </a:r>
            <a:r>
              <a:rPr kumimoji="0" lang="en-US" altLang="zh-CN"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x</a:t>
            </a: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的取值，此时需要用</a:t>
            </a:r>
            <a:r>
              <a:rPr kumimoji="0" lang="en-US" altLang="zh-CN" sz="2000" b="1" i="0" u="none" strike="noStrike" kern="1200" cap="none" spc="0" normalizeH="0" baseline="0" noProof="0" dirty="0" err="1" smtClean="0">
                <a:ln>
                  <a:noFill/>
                </a:ln>
                <a:solidFill>
                  <a:srgbClr val="003399"/>
                </a:solidFill>
                <a:effectLst/>
                <a:uLnTx/>
                <a:uFillTx/>
                <a:latin typeface="Arial" panose="020B0604020202020204" pitchFamily="34" charset="0"/>
                <a:ea typeface="宋体" panose="02010600030101010101" pitchFamily="2" charset="-122"/>
                <a:cs typeface="+mn-cs"/>
              </a:rPr>
              <a:t>skolem</a:t>
            </a: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函数 </a:t>
            </a:r>
            <a:r>
              <a:rPr kumimoji="0" lang="en-US" altLang="zh-CN"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f(x1,x2,…,</a:t>
            </a:r>
            <a:r>
              <a:rPr kumimoji="0" lang="en-US" altLang="zh-CN" sz="2000" b="1" i="0" u="none" strike="noStrike" kern="1200" cap="none" spc="0" normalizeH="0" baseline="0" noProof="0" dirty="0" err="1" smtClean="0">
                <a:ln>
                  <a:noFill/>
                </a:ln>
                <a:solidFill>
                  <a:srgbClr val="003399"/>
                </a:solidFill>
                <a:effectLst/>
                <a:uLnTx/>
                <a:uFillTx/>
                <a:latin typeface="Arial" panose="020B0604020202020204" pitchFamily="34" charset="0"/>
                <a:ea typeface="宋体" panose="02010600030101010101" pitchFamily="2" charset="-122"/>
                <a:cs typeface="+mn-cs"/>
              </a:rPr>
              <a:t>xn</a:t>
            </a:r>
            <a:r>
              <a:rPr kumimoji="0" lang="en-US" altLang="zh-CN"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a:t>
            </a: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替换受该存在量词约束的变元。   </a:t>
            </a:r>
            <a:endPar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Tx/>
              <a:buFontTx/>
              <a:buNone/>
              <a:defRPr/>
            </a:pPr>
            <a:r>
              <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rPr>
              <a:t>    </a:t>
            </a:r>
            <a:endParaRPr kumimoji="0" lang="zh-CN" altLang="en-US" sz="2000" b="1" i="0" u="none" strike="noStrike" kern="1200" cap="none" spc="0" normalizeH="0" baseline="0" noProof="0" dirty="0" smtClean="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30403"/>
                                        </p:tgtEl>
                                        <p:attrNameLst>
                                          <p:attrName>style.visibility</p:attrName>
                                        </p:attrNameLst>
                                      </p:cBhvr>
                                      <p:to>
                                        <p:strVal val="visible"/>
                                      </p:to>
                                    </p:set>
                                  </p:childTnLst>
                                  <p:subTnLst>
                                    <p:set>
                                      <p:cBhvr override="childStyle">
                                        <p:cTn dur="1" fill="hold" display="0" masterRel="nextClick" afterEffect="1"/>
                                        <p:tgtEl>
                                          <p:spTgt spid="23040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6648"/>
                                        </p:tgtEl>
                                        <p:attrNameLst>
                                          <p:attrName>style.visibility</p:attrName>
                                        </p:attrNameLst>
                                      </p:cBhvr>
                                      <p:to>
                                        <p:strVal val="visible"/>
                                      </p:to>
                                    </p:set>
                                    <p:anim calcmode="lin" valueType="num">
                                      <p:cBhvr additive="base">
                                        <p:cTn id="22" dur="500" fill="hold"/>
                                        <p:tgtEl>
                                          <p:spTgt spid="26648"/>
                                        </p:tgtEl>
                                        <p:attrNameLst>
                                          <p:attrName>ppt_x</p:attrName>
                                        </p:attrNameLst>
                                      </p:cBhvr>
                                      <p:tavLst>
                                        <p:tav tm="0">
                                          <p:val>
                                            <p:strVal val="0-#ppt_w/2"/>
                                          </p:val>
                                        </p:tav>
                                        <p:tav tm="100000">
                                          <p:val>
                                            <p:strVal val="#ppt_x"/>
                                          </p:val>
                                        </p:tav>
                                      </p:tavLst>
                                    </p:anim>
                                    <p:anim calcmode="lin" valueType="num">
                                      <p:cBhvr additive="base">
                                        <p:cTn id="23" dur="500" fill="hold"/>
                                        <p:tgtEl>
                                          <p:spTgt spid="26648"/>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26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8" grpId="0"/>
      <p:bldP spid="26650" grpId="0" animBg="1"/>
      <p:bldP spid="230403" grpId="0" bldLvl="0" animBg="1"/>
      <p:bldP spid="23040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Rectangle 3"/>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3.3  </a:t>
            </a:r>
            <a:r>
              <a:rPr lang="zh-CN" altLang="en-US" sz="3600" kern="1200" dirty="0">
                <a:solidFill>
                  <a:srgbClr val="7B9899"/>
                </a:solidFill>
                <a:latin typeface="Times New Roman" panose="02020603050405020304" pitchFamily="18" charset="0"/>
                <a:ea typeface="黑体" panose="02010609060101010101" pitchFamily="49" charset="-122"/>
                <a:cs typeface="+mj-cs"/>
              </a:rPr>
              <a:t>谓词公式化为子句集的方法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04803" name="Rectangle 4"/>
          <p:cNvSpPr>
            <a:spLocks noGrp="1"/>
          </p:cNvSpPr>
          <p:nvPr>
            <p:ph sz="quarter" idx="1"/>
          </p:nvPr>
        </p:nvSpPr>
        <p:spPr>
          <a:xfrm>
            <a:off x="193675" y="1404938"/>
            <a:ext cx="8642350" cy="539750"/>
          </a:xfrm>
        </p:spPr>
        <p:txBody>
          <a:bodyPr vert="horz" wrap="square" lIns="91440" tIns="45720" rIns="91440" bIns="45720" anchor="t" anchorCtr="0"/>
          <a:p>
            <a:pPr eaLnBrk="1" hangingPunct="1">
              <a:buClr>
                <a:schemeClr val="accent1"/>
              </a:buClr>
              <a:buSzPct val="85000"/>
              <a:buFont typeface="Wingdings" panose="05000000000000000000" pitchFamily="2" charset="2"/>
              <a:buNone/>
            </a:pP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rPr>
              <a:t>6</a:t>
            </a:r>
            <a:r>
              <a:rPr lang="zh-CN" altLang="en-US" sz="2400" b="1" dirty="0">
                <a:latin typeface="仿宋" panose="02010609060101010101" pitchFamily="49" charset="-122"/>
                <a:ea typeface="仿宋" panose="02010609060101010101" pitchFamily="49" charset="-122"/>
              </a:rPr>
              <a:t>）化为 </a:t>
            </a:r>
            <a:r>
              <a:rPr lang="en-US" altLang="zh-CN" sz="2400" b="1" dirty="0">
                <a:solidFill>
                  <a:schemeClr val="accent2"/>
                </a:solidFill>
                <a:latin typeface="仿宋" panose="02010609060101010101" pitchFamily="49" charset="-122"/>
                <a:ea typeface="仿宋" panose="02010609060101010101" pitchFamily="49" charset="-122"/>
              </a:rPr>
              <a:t>Skolem </a:t>
            </a:r>
            <a:r>
              <a:rPr lang="zh-CN" altLang="en-US" sz="2400" b="1" dirty="0">
                <a:solidFill>
                  <a:schemeClr val="accent2"/>
                </a:solidFill>
                <a:latin typeface="仿宋" panose="02010609060101010101" pitchFamily="49" charset="-122"/>
                <a:ea typeface="仿宋" panose="02010609060101010101" pitchFamily="49" charset="-122"/>
              </a:rPr>
              <a:t>标准形</a:t>
            </a:r>
            <a:r>
              <a:rPr lang="zh-CN" altLang="en-US" sz="2400" b="1" dirty="0">
                <a:latin typeface="仿宋" panose="02010609060101010101" pitchFamily="49" charset="-122"/>
                <a:ea typeface="仿宋" panose="02010609060101010101" pitchFamily="49" charset="-122"/>
              </a:rPr>
              <a:t> </a:t>
            </a:r>
            <a:endParaRPr lang="zh-CN" altLang="en-US" sz="2400" b="1" dirty="0">
              <a:latin typeface="仿宋" panose="02010609060101010101" pitchFamily="49" charset="-122"/>
              <a:ea typeface="仿宋" panose="02010609060101010101" pitchFamily="49" charset="-122"/>
            </a:endParaRPr>
          </a:p>
        </p:txBody>
      </p:sp>
      <p:sp>
        <p:nvSpPr>
          <p:cNvPr id="204804"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grpSp>
        <p:nvGrpSpPr>
          <p:cNvPr id="2" name="Group 12"/>
          <p:cNvGrpSpPr/>
          <p:nvPr/>
        </p:nvGrpSpPr>
        <p:grpSpPr>
          <a:xfrm>
            <a:off x="3124200" y="1927225"/>
            <a:ext cx="5461000" cy="1235075"/>
            <a:chOff x="2032" y="960"/>
            <a:chExt cx="3440" cy="778"/>
          </a:xfrm>
        </p:grpSpPr>
        <p:sp>
          <p:nvSpPr>
            <p:cNvPr id="82955" name="AutoShape 11"/>
            <p:cNvSpPr/>
            <p:nvPr/>
          </p:nvSpPr>
          <p:spPr bwMode="auto">
            <a:xfrm>
              <a:off x="2032" y="960"/>
              <a:ext cx="3440" cy="768"/>
            </a:xfrm>
            <a:prstGeom prst="borderCallout2">
              <a:avLst>
                <a:gd name="adj1" fmla="val 9375"/>
                <a:gd name="adj2" fmla="val -1394"/>
                <a:gd name="adj3" fmla="val 9375"/>
                <a:gd name="adj4" fmla="val -6745"/>
                <a:gd name="adj5" fmla="val -11847"/>
                <a:gd name="adj6" fmla="val -12296"/>
              </a:avLst>
            </a:prstGeom>
            <a:gradFill rotWithShape="0">
              <a:gsLst>
                <a:gs pos="0">
                  <a:schemeClr val="bg1"/>
                </a:gs>
                <a:gs pos="50000">
                  <a:schemeClr val="accent1"/>
                </a:gs>
                <a:gs pos="100000">
                  <a:schemeClr val="bg1"/>
                </a:gs>
              </a:gsLst>
              <a:lin ang="5400000" scaled="1"/>
            </a:gradFill>
            <a:ln w="9525">
              <a:solidFill>
                <a:schemeClr val="tx1"/>
              </a:solidFill>
              <a:miter lim="800000"/>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4832" name="Group 10"/>
            <p:cNvGrpSpPr/>
            <p:nvPr/>
          </p:nvGrpSpPr>
          <p:grpSpPr>
            <a:xfrm>
              <a:off x="2256" y="980"/>
              <a:ext cx="3120" cy="758"/>
              <a:chOff x="2448" y="576"/>
              <a:chExt cx="3120" cy="758"/>
            </a:xfrm>
          </p:grpSpPr>
          <p:sp>
            <p:nvSpPr>
              <p:cNvPr id="204833" name="Rectangle 9"/>
              <p:cNvSpPr/>
              <p:nvPr/>
            </p:nvSpPr>
            <p:spPr>
              <a:xfrm>
                <a:off x="2448" y="576"/>
                <a:ext cx="3120" cy="75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latin typeface="Times New Roman" panose="02020603050405020304" pitchFamily="18" charset="0"/>
                    <a:ea typeface="宋体" panose="02010600030101010101" pitchFamily="2" charset="-122"/>
                  </a:rPr>
                  <a:t>Skolem </a:t>
                </a:r>
                <a:r>
                  <a:rPr lang="zh-CN" altLang="en-US" sz="2400" dirty="0">
                    <a:latin typeface="Times New Roman" panose="02020603050405020304" pitchFamily="18" charset="0"/>
                    <a:ea typeface="宋体" panose="02010600030101010101" pitchFamily="2" charset="-122"/>
                  </a:rPr>
                  <a:t>标准形：</a:t>
                </a:r>
                <a:endParaRPr lang="zh-CN" altLang="en-US" sz="2400" i="1" dirty="0">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en-US" altLang="zh-CN" sz="25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：子句的合取式，称为</a:t>
                </a:r>
                <a:r>
                  <a:rPr lang="en-US" altLang="zh-CN" sz="2400" dirty="0">
                    <a:latin typeface="Times New Roman" panose="02020603050405020304" pitchFamily="18" charset="0"/>
                    <a:ea typeface="宋体" panose="02010600030101010101" pitchFamily="2" charset="-122"/>
                  </a:rPr>
                  <a:t>Skolem</a:t>
                </a:r>
                <a:r>
                  <a:rPr lang="zh-CN" altLang="en-US" sz="2400" dirty="0">
                    <a:latin typeface="Times New Roman" panose="02020603050405020304" pitchFamily="18" charset="0"/>
                    <a:ea typeface="宋体" panose="02010600030101010101" pitchFamily="2" charset="-122"/>
                  </a:rPr>
                  <a:t>标准</a:t>
                </a:r>
                <a:r>
                  <a:rPr lang="zh-CN" altLang="en-US" sz="2400" dirty="0">
                    <a:latin typeface="宋体" panose="02010600030101010101" pitchFamily="2" charset="-122"/>
                    <a:ea typeface="宋体" panose="02010600030101010101" pitchFamily="2" charset="-122"/>
                  </a:rPr>
                  <a:t>形的母式。</a:t>
                </a:r>
                <a:r>
                  <a:rPr lang="zh-CN" altLang="en-US" sz="1100" dirty="0">
                    <a:latin typeface="Arial" panose="020B0604020202020204" pitchFamily="34" charset="0"/>
                    <a:ea typeface="宋体" panose="02010600030101010101" pitchFamily="2" charset="-122"/>
                  </a:rPr>
                  <a:t> </a:t>
                </a:r>
                <a:endParaRPr lang="zh-CN" altLang="en-US" sz="1100" dirty="0">
                  <a:latin typeface="Arial" panose="020B0604020202020204" pitchFamily="34" charset="0"/>
                  <a:ea typeface="宋体" panose="02010600030101010101" pitchFamily="2" charset="-122"/>
                </a:endParaRPr>
              </a:p>
            </p:txBody>
          </p:sp>
          <p:graphicFrame>
            <p:nvGraphicFramePr>
              <p:cNvPr id="204834" name="Object 6"/>
              <p:cNvGraphicFramePr/>
              <p:nvPr/>
            </p:nvGraphicFramePr>
            <p:xfrm>
              <a:off x="3888" y="576"/>
              <a:ext cx="1536" cy="251"/>
            </p:xfrm>
            <a:graphic>
              <a:graphicData uri="http://schemas.openxmlformats.org/presentationml/2006/ole">
                <mc:AlternateContent xmlns:mc="http://schemas.openxmlformats.org/markup-compatibility/2006">
                  <mc:Choice xmlns:v="urn:schemas-microsoft-com:vml" Requires="v">
                    <p:oleObj spid="_x0000_s3125" name="" r:id="rId1" imgW="1397000" imgH="228600" progId="Equation.3">
                      <p:embed/>
                    </p:oleObj>
                  </mc:Choice>
                  <mc:Fallback>
                    <p:oleObj name="" r:id="rId1" imgW="1397000" imgH="228600" progId="Equation.3">
                      <p:embed/>
                      <p:pic>
                        <p:nvPicPr>
                          <p:cNvPr id="0" name="图片 3124"/>
                          <p:cNvPicPr/>
                          <p:nvPr/>
                        </p:nvPicPr>
                        <p:blipFill>
                          <a:blip r:embed="rId2"/>
                          <a:stretch>
                            <a:fillRect/>
                          </a:stretch>
                        </p:blipFill>
                        <p:spPr>
                          <a:xfrm>
                            <a:off x="3888" y="576"/>
                            <a:ext cx="1536" cy="251"/>
                          </a:xfrm>
                          <a:prstGeom prst="rect">
                            <a:avLst/>
                          </a:prstGeom>
                          <a:noFill/>
                          <a:ln w="38100">
                            <a:noFill/>
                            <a:miter/>
                          </a:ln>
                        </p:spPr>
                      </p:pic>
                    </p:oleObj>
                  </mc:Fallback>
                </mc:AlternateContent>
              </a:graphicData>
            </a:graphic>
          </p:graphicFrame>
        </p:grpSp>
      </p:grpSp>
      <p:grpSp>
        <p:nvGrpSpPr>
          <p:cNvPr id="4" name="Group 18"/>
          <p:cNvGrpSpPr/>
          <p:nvPr/>
        </p:nvGrpSpPr>
        <p:grpSpPr>
          <a:xfrm>
            <a:off x="1143000" y="2133283"/>
            <a:ext cx="4724400" cy="908050"/>
            <a:chOff x="624" y="1104"/>
            <a:chExt cx="2976" cy="572"/>
          </a:xfrm>
        </p:grpSpPr>
        <p:graphicFrame>
          <p:nvGraphicFramePr>
            <p:cNvPr id="204829" name="Object 14"/>
            <p:cNvGraphicFramePr/>
            <p:nvPr/>
          </p:nvGraphicFramePr>
          <p:xfrm>
            <a:off x="624" y="1104"/>
            <a:ext cx="2964" cy="283"/>
          </p:xfrm>
          <a:graphic>
            <a:graphicData uri="http://schemas.openxmlformats.org/presentationml/2006/ole">
              <mc:AlternateContent xmlns:mc="http://schemas.openxmlformats.org/markup-compatibility/2006">
                <mc:Choice xmlns:v="urn:schemas-microsoft-com:vml" Requires="v">
                  <p:oleObj spid="_x0000_s3124" name="" r:id="rId3" imgW="2095500" imgH="203200" progId="Equation.3">
                    <p:embed/>
                  </p:oleObj>
                </mc:Choice>
                <mc:Fallback>
                  <p:oleObj name="" r:id="rId3" imgW="2095500" imgH="203200" progId="Equation.3">
                    <p:embed/>
                    <p:pic>
                      <p:nvPicPr>
                        <p:cNvPr id="0" name="图片 3123"/>
                        <p:cNvPicPr/>
                        <p:nvPr/>
                      </p:nvPicPr>
                      <p:blipFill>
                        <a:blip r:embed="rId4"/>
                        <a:stretch>
                          <a:fillRect/>
                        </a:stretch>
                      </p:blipFill>
                      <p:spPr>
                        <a:xfrm>
                          <a:off x="624" y="1104"/>
                          <a:ext cx="2964" cy="283"/>
                        </a:xfrm>
                        <a:prstGeom prst="rect">
                          <a:avLst/>
                        </a:prstGeom>
                        <a:solidFill>
                          <a:schemeClr val="bg2"/>
                        </a:solidFill>
                        <a:ln w="38100">
                          <a:noFill/>
                          <a:miter/>
                        </a:ln>
                      </p:spPr>
                    </p:pic>
                  </p:oleObj>
                </mc:Fallback>
              </mc:AlternateContent>
            </a:graphicData>
          </a:graphic>
        </p:graphicFrame>
        <p:graphicFrame>
          <p:nvGraphicFramePr>
            <p:cNvPr id="204830" name="Object 16"/>
            <p:cNvGraphicFramePr/>
            <p:nvPr/>
          </p:nvGraphicFramePr>
          <p:xfrm>
            <a:off x="624" y="1392"/>
            <a:ext cx="2976" cy="284"/>
          </p:xfrm>
          <a:graphic>
            <a:graphicData uri="http://schemas.openxmlformats.org/presentationml/2006/ole">
              <mc:AlternateContent xmlns:mc="http://schemas.openxmlformats.org/markup-compatibility/2006">
                <mc:Choice xmlns:v="urn:schemas-microsoft-com:vml" Requires="v">
                  <p:oleObj spid="_x0000_s3123" name="" r:id="rId5" imgW="2095500" imgH="203200" progId="Equation.3">
                    <p:embed/>
                  </p:oleObj>
                </mc:Choice>
                <mc:Fallback>
                  <p:oleObj name="" r:id="rId5" imgW="2095500" imgH="203200" progId="Equation.3">
                    <p:embed/>
                    <p:pic>
                      <p:nvPicPr>
                        <p:cNvPr id="0" name="图片 3122"/>
                        <p:cNvPicPr/>
                        <p:nvPr/>
                      </p:nvPicPr>
                      <p:blipFill>
                        <a:blip r:embed="rId6"/>
                        <a:stretch>
                          <a:fillRect/>
                        </a:stretch>
                      </p:blipFill>
                      <p:spPr>
                        <a:xfrm>
                          <a:off x="624" y="1392"/>
                          <a:ext cx="2976" cy="284"/>
                        </a:xfrm>
                        <a:prstGeom prst="rect">
                          <a:avLst/>
                        </a:prstGeom>
                        <a:solidFill>
                          <a:schemeClr val="bg2"/>
                        </a:solidFill>
                        <a:ln w="38100">
                          <a:noFill/>
                          <a:miter/>
                        </a:ln>
                      </p:spPr>
                    </p:pic>
                  </p:oleObj>
                </mc:Fallback>
              </mc:AlternateContent>
            </a:graphicData>
          </a:graphic>
        </p:graphicFrame>
      </p:grpSp>
      <p:grpSp>
        <p:nvGrpSpPr>
          <p:cNvPr id="5" name="Group 23"/>
          <p:cNvGrpSpPr/>
          <p:nvPr/>
        </p:nvGrpSpPr>
        <p:grpSpPr>
          <a:xfrm>
            <a:off x="479425" y="2057400"/>
            <a:ext cx="8382000" cy="384175"/>
            <a:chOff x="288" y="1728"/>
            <a:chExt cx="5280" cy="242"/>
          </a:xfrm>
        </p:grpSpPr>
        <p:sp>
          <p:nvSpPr>
            <p:cNvPr id="204827" name="AutoShape 5"/>
            <p:cNvSpPr/>
            <p:nvPr/>
          </p:nvSpPr>
          <p:spPr>
            <a:xfrm>
              <a:off x="288" y="1776"/>
              <a:ext cx="384" cy="144"/>
            </a:xfrm>
            <a:prstGeom prst="leftRightArrow">
              <a:avLst>
                <a:gd name="adj1" fmla="val 50000"/>
                <a:gd name="adj2" fmla="val 53259"/>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204828" name="Object 19"/>
            <p:cNvGraphicFramePr/>
            <p:nvPr/>
          </p:nvGraphicFramePr>
          <p:xfrm>
            <a:off x="672" y="1728"/>
            <a:ext cx="4896" cy="242"/>
          </p:xfrm>
          <a:graphic>
            <a:graphicData uri="http://schemas.openxmlformats.org/presentationml/2006/ole">
              <mc:AlternateContent xmlns:mc="http://schemas.openxmlformats.org/markup-compatibility/2006">
                <mc:Choice xmlns:v="urn:schemas-microsoft-com:vml" Requires="v">
                  <p:oleObj spid="_x0000_s3122" name="" r:id="rId7" imgW="3911600" imgH="203200" progId="Equation.3">
                    <p:embed/>
                  </p:oleObj>
                </mc:Choice>
                <mc:Fallback>
                  <p:oleObj name="" r:id="rId7" imgW="3911600" imgH="203200" progId="Equation.3">
                    <p:embed/>
                    <p:pic>
                      <p:nvPicPr>
                        <p:cNvPr id="0" name="图片 3121"/>
                        <p:cNvPicPr/>
                        <p:nvPr/>
                      </p:nvPicPr>
                      <p:blipFill>
                        <a:blip r:embed="rId8"/>
                        <a:stretch>
                          <a:fillRect/>
                        </a:stretch>
                      </p:blipFill>
                      <p:spPr>
                        <a:xfrm>
                          <a:off x="672" y="1728"/>
                          <a:ext cx="4896" cy="242"/>
                        </a:xfrm>
                        <a:prstGeom prst="rect">
                          <a:avLst/>
                        </a:prstGeom>
                        <a:noFill/>
                        <a:ln w="38100">
                          <a:noFill/>
                          <a:miter/>
                        </a:ln>
                      </p:spPr>
                    </p:pic>
                  </p:oleObj>
                </mc:Fallback>
              </mc:AlternateContent>
            </a:graphicData>
          </a:graphic>
        </p:graphicFrame>
      </p:grpSp>
      <p:sp>
        <p:nvSpPr>
          <p:cNvPr id="204812" name="Rectangle 24"/>
          <p:cNvSpPr/>
          <p:nvPr/>
        </p:nvSpPr>
        <p:spPr>
          <a:xfrm>
            <a:off x="252413" y="3148013"/>
            <a:ext cx="69342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7</a:t>
            </a:r>
            <a:r>
              <a:rPr lang="zh-CN" altLang="en-US" sz="2400" b="1" dirty="0">
                <a:latin typeface="Times New Roman" panose="02020603050405020304" pitchFamily="18" charset="0"/>
                <a:ea typeface="宋体" panose="02010600030101010101" pitchFamily="2" charset="-122"/>
              </a:rPr>
              <a:t>）略去全称量词</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grpSp>
        <p:nvGrpSpPr>
          <p:cNvPr id="6" name="Group 27"/>
          <p:cNvGrpSpPr/>
          <p:nvPr/>
        </p:nvGrpSpPr>
        <p:grpSpPr>
          <a:xfrm>
            <a:off x="512763" y="3740150"/>
            <a:ext cx="7543800" cy="388938"/>
            <a:chOff x="240" y="2400"/>
            <a:chExt cx="4752" cy="245"/>
          </a:xfrm>
        </p:grpSpPr>
        <p:sp>
          <p:nvSpPr>
            <p:cNvPr id="204825" name="AutoShape 21"/>
            <p:cNvSpPr/>
            <p:nvPr/>
          </p:nvSpPr>
          <p:spPr>
            <a:xfrm>
              <a:off x="240" y="2448"/>
              <a:ext cx="384" cy="144"/>
            </a:xfrm>
            <a:prstGeom prst="leftRightArrow">
              <a:avLst>
                <a:gd name="adj1" fmla="val 50000"/>
                <a:gd name="adj2" fmla="val 53259"/>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204826" name="Object 25"/>
            <p:cNvGraphicFramePr/>
            <p:nvPr/>
          </p:nvGraphicFramePr>
          <p:xfrm>
            <a:off x="672" y="2400"/>
            <a:ext cx="4320" cy="245"/>
          </p:xfrm>
          <a:graphic>
            <a:graphicData uri="http://schemas.openxmlformats.org/presentationml/2006/ole">
              <mc:AlternateContent xmlns:mc="http://schemas.openxmlformats.org/markup-compatibility/2006">
                <mc:Choice xmlns:v="urn:schemas-microsoft-com:vml" Requires="v">
                  <p:oleObj spid="_x0000_s3126" name="" r:id="rId9" imgW="3530600" imgH="203200" progId="Equation.3">
                    <p:embed/>
                  </p:oleObj>
                </mc:Choice>
                <mc:Fallback>
                  <p:oleObj name="" r:id="rId9" imgW="3530600" imgH="203200" progId="Equation.3">
                    <p:embed/>
                    <p:pic>
                      <p:nvPicPr>
                        <p:cNvPr id="0" name="图片 3125"/>
                        <p:cNvPicPr/>
                        <p:nvPr/>
                      </p:nvPicPr>
                      <p:blipFill>
                        <a:blip r:embed="rId10"/>
                        <a:stretch>
                          <a:fillRect/>
                        </a:stretch>
                      </p:blipFill>
                      <p:spPr>
                        <a:xfrm>
                          <a:off x="672" y="2400"/>
                          <a:ext cx="4320" cy="245"/>
                        </a:xfrm>
                        <a:prstGeom prst="rect">
                          <a:avLst/>
                        </a:prstGeom>
                        <a:noFill/>
                        <a:ln w="38100">
                          <a:noFill/>
                          <a:miter/>
                        </a:ln>
                      </p:spPr>
                    </p:pic>
                  </p:oleObj>
                </mc:Fallback>
              </mc:AlternateContent>
            </a:graphicData>
          </a:graphic>
        </p:graphicFrame>
      </p:grpSp>
      <p:sp>
        <p:nvSpPr>
          <p:cNvPr id="204815" name="Rectangle 28"/>
          <p:cNvSpPr/>
          <p:nvPr/>
        </p:nvSpPr>
        <p:spPr>
          <a:xfrm>
            <a:off x="252413" y="4310063"/>
            <a:ext cx="4114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8</a:t>
            </a:r>
            <a:r>
              <a:rPr lang="zh-CN" altLang="en-US" sz="2400" b="1" dirty="0">
                <a:latin typeface="Times New Roman" panose="02020603050405020304" pitchFamily="18" charset="0"/>
                <a:ea typeface="宋体" panose="02010600030101010101" pitchFamily="2" charset="-122"/>
              </a:rPr>
              <a:t>）消去合取词</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grpSp>
        <p:nvGrpSpPr>
          <p:cNvPr id="7" name="Group 37"/>
          <p:cNvGrpSpPr/>
          <p:nvPr/>
        </p:nvGrpSpPr>
        <p:grpSpPr>
          <a:xfrm>
            <a:off x="474663" y="4949825"/>
            <a:ext cx="7581900" cy="422275"/>
            <a:chOff x="288" y="3072"/>
            <a:chExt cx="4776" cy="266"/>
          </a:xfrm>
        </p:grpSpPr>
        <p:graphicFrame>
          <p:nvGraphicFramePr>
            <p:cNvPr id="204823" name="Object 29"/>
            <p:cNvGraphicFramePr/>
            <p:nvPr/>
          </p:nvGraphicFramePr>
          <p:xfrm>
            <a:off x="743" y="3072"/>
            <a:ext cx="4321" cy="266"/>
          </p:xfrm>
          <a:graphic>
            <a:graphicData uri="http://schemas.openxmlformats.org/presentationml/2006/ole">
              <mc:AlternateContent xmlns:mc="http://schemas.openxmlformats.org/markup-compatibility/2006">
                <mc:Choice xmlns:v="urn:schemas-microsoft-com:vml" Requires="v">
                  <p:oleObj spid="_x0000_s3127" name="" r:id="rId11" imgW="3462655" imgH="215900" progId="Equation.3">
                    <p:embed/>
                  </p:oleObj>
                </mc:Choice>
                <mc:Fallback>
                  <p:oleObj name="" r:id="rId11" imgW="3462655" imgH="215900" progId="Equation.3">
                    <p:embed/>
                    <p:pic>
                      <p:nvPicPr>
                        <p:cNvPr id="0" name="图片 3126"/>
                        <p:cNvPicPr/>
                        <p:nvPr/>
                      </p:nvPicPr>
                      <p:blipFill>
                        <a:blip r:embed="rId12"/>
                        <a:stretch>
                          <a:fillRect/>
                        </a:stretch>
                      </p:blipFill>
                      <p:spPr>
                        <a:xfrm>
                          <a:off x="743" y="3072"/>
                          <a:ext cx="4321" cy="266"/>
                        </a:xfrm>
                        <a:prstGeom prst="rect">
                          <a:avLst/>
                        </a:prstGeom>
                        <a:noFill/>
                        <a:ln w="38100">
                          <a:noFill/>
                          <a:miter/>
                        </a:ln>
                      </p:spPr>
                    </p:pic>
                  </p:oleObj>
                </mc:Fallback>
              </mc:AlternateContent>
            </a:graphicData>
          </a:graphic>
        </p:graphicFrame>
        <p:sp>
          <p:nvSpPr>
            <p:cNvPr id="204824" name="AutoShape 31"/>
            <p:cNvSpPr/>
            <p:nvPr/>
          </p:nvSpPr>
          <p:spPr>
            <a:xfrm>
              <a:off x="288" y="3120"/>
              <a:ext cx="384" cy="144"/>
            </a:xfrm>
            <a:prstGeom prst="leftRightArrow">
              <a:avLst>
                <a:gd name="adj1" fmla="val 50000"/>
                <a:gd name="adj2" fmla="val 53259"/>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sp>
        <p:nvSpPr>
          <p:cNvPr id="204818" name="Text Box 33"/>
          <p:cNvSpPr txBox="1"/>
          <p:nvPr/>
        </p:nvSpPr>
        <p:spPr>
          <a:xfrm>
            <a:off x="301625" y="5492750"/>
            <a:ext cx="32766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9</a:t>
            </a:r>
            <a:r>
              <a:rPr lang="zh-CN" altLang="en-US" sz="2400" b="1" dirty="0">
                <a:latin typeface="宋体" panose="02010600030101010101" pitchFamily="2" charset="-122"/>
                <a:ea typeface="宋体" panose="02010600030101010101" pitchFamily="2" charset="-122"/>
              </a:rPr>
              <a:t>）子句变量标准化</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grpSp>
        <p:nvGrpSpPr>
          <p:cNvPr id="8" name="Group 38"/>
          <p:cNvGrpSpPr/>
          <p:nvPr/>
        </p:nvGrpSpPr>
        <p:grpSpPr>
          <a:xfrm>
            <a:off x="512763" y="6002338"/>
            <a:ext cx="6750050" cy="366712"/>
            <a:chOff x="336" y="3744"/>
            <a:chExt cx="4252" cy="231"/>
          </a:xfrm>
        </p:grpSpPr>
        <p:graphicFrame>
          <p:nvGraphicFramePr>
            <p:cNvPr id="204821" name="Object 34"/>
            <p:cNvGraphicFramePr/>
            <p:nvPr/>
          </p:nvGraphicFramePr>
          <p:xfrm>
            <a:off x="789" y="3744"/>
            <a:ext cx="3799" cy="231"/>
          </p:xfrm>
          <a:graphic>
            <a:graphicData uri="http://schemas.openxmlformats.org/presentationml/2006/ole">
              <mc:AlternateContent xmlns:mc="http://schemas.openxmlformats.org/markup-compatibility/2006">
                <mc:Choice xmlns:v="urn:schemas-microsoft-com:vml" Requires="v">
                  <p:oleObj spid="_x0000_s3128" name="" r:id="rId13" imgW="3500755" imgH="215900" progId="Equation.3">
                    <p:embed/>
                  </p:oleObj>
                </mc:Choice>
                <mc:Fallback>
                  <p:oleObj name="" r:id="rId13" imgW="3500755" imgH="215900" progId="Equation.3">
                    <p:embed/>
                    <p:pic>
                      <p:nvPicPr>
                        <p:cNvPr id="0" name="图片 3127"/>
                        <p:cNvPicPr/>
                        <p:nvPr/>
                      </p:nvPicPr>
                      <p:blipFill>
                        <a:blip r:embed="rId14"/>
                        <a:stretch>
                          <a:fillRect/>
                        </a:stretch>
                      </p:blipFill>
                      <p:spPr>
                        <a:xfrm>
                          <a:off x="789" y="3744"/>
                          <a:ext cx="3799" cy="231"/>
                        </a:xfrm>
                        <a:prstGeom prst="rect">
                          <a:avLst/>
                        </a:prstGeom>
                        <a:noFill/>
                        <a:ln w="38100">
                          <a:noFill/>
                          <a:miter/>
                        </a:ln>
                      </p:spPr>
                    </p:pic>
                  </p:oleObj>
                </mc:Fallback>
              </mc:AlternateContent>
            </a:graphicData>
          </a:graphic>
        </p:graphicFrame>
        <p:sp>
          <p:nvSpPr>
            <p:cNvPr id="204822" name="AutoShape 36"/>
            <p:cNvSpPr/>
            <p:nvPr/>
          </p:nvSpPr>
          <p:spPr>
            <a:xfrm>
              <a:off x="336" y="3792"/>
              <a:ext cx="384" cy="144"/>
            </a:xfrm>
            <a:prstGeom prst="leftRightArrow">
              <a:avLst>
                <a:gd name="adj1" fmla="val 50000"/>
                <a:gd name="adj2" fmla="val 53259"/>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05827" name="Rectangle 2"/>
          <p:cNvSpPr/>
          <p:nvPr/>
        </p:nvSpPr>
        <p:spPr>
          <a:xfrm>
            <a:off x="285750" y="304800"/>
            <a:ext cx="84328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200" dirty="0">
                <a:latin typeface="Times New Roman" panose="02020603050405020304" pitchFamily="18" charset="0"/>
                <a:ea typeface="黑体" panose="02010609060101010101" pitchFamily="49" charset="-122"/>
              </a:rPr>
              <a:t>3.3  </a:t>
            </a:r>
            <a:r>
              <a:rPr lang="zh-CN" altLang="en-US" sz="3200" dirty="0">
                <a:latin typeface="Times New Roman" panose="02020603050405020304" pitchFamily="18" charset="0"/>
                <a:ea typeface="黑体" panose="02010609060101010101" pitchFamily="49" charset="-122"/>
              </a:rPr>
              <a:t>谓词公式化为子句集的方法</a:t>
            </a:r>
            <a:endParaRPr lang="zh-CN" altLang="en-US" sz="3200" dirty="0">
              <a:latin typeface="Times New Roman" panose="02020603050405020304" pitchFamily="18" charset="0"/>
              <a:ea typeface="黑体" panose="02010609060101010101" pitchFamily="49" charset="-122"/>
            </a:endParaRPr>
          </a:p>
        </p:txBody>
      </p:sp>
      <p:sp>
        <p:nvSpPr>
          <p:cNvPr id="205828" name="Rectangle 3"/>
          <p:cNvSpPr/>
          <p:nvPr/>
        </p:nvSpPr>
        <p:spPr>
          <a:xfrm>
            <a:off x="76200" y="1365250"/>
            <a:ext cx="8642350" cy="4959350"/>
          </a:xfrm>
          <a:prstGeom prst="rect">
            <a:avLst/>
          </a:prstGeom>
          <a:no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40000"/>
              </a:spcBef>
              <a:buClr>
                <a:schemeClr val="accent2"/>
              </a:buClr>
              <a:buSzTx/>
              <a:buFont typeface="Wingdings" panose="05000000000000000000" pitchFamily="2" charset="2"/>
              <a:buBlip>
                <a:blip r:embed="rId1"/>
              </a:buBlip>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3.3</a:t>
            </a: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将下列谓词公式化为子句集。</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chemeClr val="accent2"/>
              </a:buClr>
              <a:buSzTx/>
              <a:buFont typeface="Wingdings" panose="05000000000000000000" pitchFamily="2" charset="2"/>
              <a:buNone/>
            </a:pPr>
            <a:endParaRPr lang="zh-CN" altLang="en-US" sz="28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）消去蕴含符号</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）把否定符号移到每个谓词前面 </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）变量标准化 </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）消去存在量词，设</a:t>
            </a:r>
            <a:r>
              <a:rPr lang="en-US" altLang="zh-CN" sz="2400" b="1" i="1" dirty="0">
                <a:latin typeface="Times New Roman" panose="02020603050405020304" pitchFamily="18" charset="0"/>
                <a:ea typeface="宋体" panose="02010600030101010101" pitchFamily="2" charset="-122"/>
              </a:rPr>
              <a:t>y</a:t>
            </a:r>
            <a:r>
              <a:rPr lang="zh-CN" altLang="en-US" sz="2400" b="1" dirty="0">
                <a:latin typeface="Times New Roman" panose="02020603050405020304" pitchFamily="18" charset="0"/>
                <a:ea typeface="宋体" panose="02010600030101010101" pitchFamily="2" charset="-122"/>
              </a:rPr>
              <a:t>的函数是</a:t>
            </a:r>
            <a:r>
              <a:rPr lang="en-US" altLang="zh-CN" sz="2400" b="1" i="1" dirty="0">
                <a:latin typeface="Times New Roman" panose="02020603050405020304" pitchFamily="18" charset="0"/>
                <a:ea typeface="宋体" panose="02010600030101010101" pitchFamily="2" charset="-122"/>
              </a:rPr>
              <a:t>f(x)</a:t>
            </a:r>
            <a:r>
              <a:rPr lang="zh-CN" altLang="en-US" sz="2400" b="1" dirty="0">
                <a:latin typeface="Times New Roman" panose="02020603050405020304" pitchFamily="18" charset="0"/>
                <a:ea typeface="宋体" panose="02010600030101010101" pitchFamily="2" charset="-122"/>
              </a:rPr>
              <a:t>，则 </a:t>
            </a:r>
            <a:endParaRPr lang="zh-CN" altLang="en-US" sz="2400" b="1" dirty="0">
              <a:latin typeface="Times New Roman" panose="02020603050405020304" pitchFamily="18" charset="0"/>
              <a:ea typeface="宋体" panose="02010600030101010101" pitchFamily="2" charset="-122"/>
            </a:endParaRPr>
          </a:p>
          <a:p>
            <a:pPr marL="0" lvl="0" indent="0" algn="just" eaLnBrk="1" hangingPunct="1">
              <a:spcBef>
                <a:spcPct val="40000"/>
              </a:spcBef>
              <a:buClr>
                <a:schemeClr val="accent2"/>
              </a:buClr>
              <a:buSzTx/>
              <a:buFont typeface="Wingdings" panose="05000000000000000000" pitchFamily="2" charset="2"/>
              <a:buNone/>
            </a:pPr>
            <a:endParaRPr lang="en-US" altLang="zh-CN" sz="2400" b="1" dirty="0">
              <a:latin typeface="Times New Roman" panose="02020603050405020304" pitchFamily="18" charset="0"/>
              <a:ea typeface="宋体" panose="02010600030101010101" pitchFamily="2" charset="-122"/>
            </a:endParaRPr>
          </a:p>
        </p:txBody>
      </p:sp>
      <p:graphicFrame>
        <p:nvGraphicFramePr>
          <p:cNvPr id="205830" name="Object 4"/>
          <p:cNvGraphicFramePr/>
          <p:nvPr/>
        </p:nvGraphicFramePr>
        <p:xfrm>
          <a:off x="266700" y="1895475"/>
          <a:ext cx="8610600" cy="407988"/>
        </p:xfrm>
        <a:graphic>
          <a:graphicData uri="http://schemas.openxmlformats.org/presentationml/2006/ole">
            <mc:AlternateContent xmlns:mc="http://schemas.openxmlformats.org/markup-compatibility/2006">
              <mc:Choice xmlns:v="urn:schemas-microsoft-com:vml" Requires="v">
                <p:oleObj spid="_x0000_s3129" name="" r:id="rId2" imgW="4216400" imgH="203200" progId="Equation.3">
                  <p:embed/>
                </p:oleObj>
              </mc:Choice>
              <mc:Fallback>
                <p:oleObj name="" r:id="rId2" imgW="4216400" imgH="203200" progId="Equation.3">
                  <p:embed/>
                  <p:pic>
                    <p:nvPicPr>
                      <p:cNvPr id="0" name="图片 3128"/>
                      <p:cNvPicPr/>
                      <p:nvPr/>
                    </p:nvPicPr>
                    <p:blipFill>
                      <a:blip r:embed="rId3"/>
                      <a:stretch>
                        <a:fillRect/>
                      </a:stretch>
                    </p:blipFill>
                    <p:spPr>
                      <a:xfrm>
                        <a:off x="266700" y="1895475"/>
                        <a:ext cx="8610600" cy="407988"/>
                      </a:xfrm>
                      <a:prstGeom prst="rect">
                        <a:avLst/>
                      </a:prstGeom>
                      <a:noFill/>
                      <a:ln w="38100">
                        <a:noFill/>
                        <a:miter/>
                      </a:ln>
                    </p:spPr>
                  </p:pic>
                </p:oleObj>
              </mc:Fallback>
            </mc:AlternateContent>
          </a:graphicData>
        </a:graphic>
      </p:graphicFrame>
      <p:graphicFrame>
        <p:nvGraphicFramePr>
          <p:cNvPr id="15363" name="Object 6"/>
          <p:cNvGraphicFramePr/>
          <p:nvPr/>
        </p:nvGraphicFramePr>
        <p:xfrm>
          <a:off x="358775" y="2894013"/>
          <a:ext cx="8077200" cy="382587"/>
        </p:xfrm>
        <a:graphic>
          <a:graphicData uri="http://schemas.openxmlformats.org/presentationml/2006/ole">
            <mc:AlternateContent xmlns:mc="http://schemas.openxmlformats.org/markup-compatibility/2006">
              <mc:Choice xmlns:v="urn:schemas-microsoft-com:vml" Requires="v">
                <p:oleObj spid="_x0000_s3130" name="" r:id="rId4" imgW="4229100" imgH="203200" progId="Equation.3">
                  <p:embed/>
                </p:oleObj>
              </mc:Choice>
              <mc:Fallback>
                <p:oleObj name="" r:id="rId4" imgW="4229100" imgH="203200" progId="Equation.3">
                  <p:embed/>
                  <p:pic>
                    <p:nvPicPr>
                      <p:cNvPr id="0" name="图片 3129"/>
                      <p:cNvPicPr/>
                      <p:nvPr/>
                    </p:nvPicPr>
                    <p:blipFill>
                      <a:blip r:embed="rId5"/>
                      <a:stretch>
                        <a:fillRect/>
                      </a:stretch>
                    </p:blipFill>
                    <p:spPr>
                      <a:xfrm>
                        <a:off x="358775" y="2894013"/>
                        <a:ext cx="8077200" cy="382587"/>
                      </a:xfrm>
                      <a:prstGeom prst="rect">
                        <a:avLst/>
                      </a:prstGeom>
                      <a:noFill/>
                      <a:ln w="38100">
                        <a:noFill/>
                        <a:miter/>
                      </a:ln>
                    </p:spPr>
                  </p:pic>
                </p:oleObj>
              </mc:Fallback>
            </mc:AlternateContent>
          </a:graphicData>
        </a:graphic>
      </p:graphicFrame>
      <p:graphicFrame>
        <p:nvGraphicFramePr>
          <p:cNvPr id="15364" name="Object 8"/>
          <p:cNvGraphicFramePr/>
          <p:nvPr/>
        </p:nvGraphicFramePr>
        <p:xfrm>
          <a:off x="304800" y="3962400"/>
          <a:ext cx="7696200" cy="392113"/>
        </p:xfrm>
        <a:graphic>
          <a:graphicData uri="http://schemas.openxmlformats.org/presentationml/2006/ole">
            <mc:AlternateContent xmlns:mc="http://schemas.openxmlformats.org/markup-compatibility/2006">
              <mc:Choice xmlns:v="urn:schemas-microsoft-com:vml" Requires="v">
                <p:oleObj spid="_x0000_s3131" name="" r:id="rId6" imgW="3924300" imgH="203200" progId="Equation.3">
                  <p:embed/>
                </p:oleObj>
              </mc:Choice>
              <mc:Fallback>
                <p:oleObj name="" r:id="rId6" imgW="3924300" imgH="203200" progId="Equation.3">
                  <p:embed/>
                  <p:pic>
                    <p:nvPicPr>
                      <p:cNvPr id="0" name="图片 3130"/>
                      <p:cNvPicPr/>
                      <p:nvPr/>
                    </p:nvPicPr>
                    <p:blipFill>
                      <a:blip r:embed="rId7"/>
                      <a:stretch>
                        <a:fillRect/>
                      </a:stretch>
                    </p:blipFill>
                    <p:spPr>
                      <a:xfrm>
                        <a:off x="304800" y="3962400"/>
                        <a:ext cx="7696200" cy="392113"/>
                      </a:xfrm>
                      <a:prstGeom prst="rect">
                        <a:avLst/>
                      </a:prstGeom>
                      <a:noFill/>
                      <a:ln w="38100">
                        <a:noFill/>
                        <a:miter/>
                      </a:ln>
                    </p:spPr>
                  </p:pic>
                </p:oleObj>
              </mc:Fallback>
            </mc:AlternateContent>
          </a:graphicData>
        </a:graphic>
      </p:graphicFrame>
      <p:graphicFrame>
        <p:nvGraphicFramePr>
          <p:cNvPr id="15365" name="Object 10"/>
          <p:cNvGraphicFramePr/>
          <p:nvPr/>
        </p:nvGraphicFramePr>
        <p:xfrm>
          <a:off x="434975" y="4953000"/>
          <a:ext cx="7924800" cy="396875"/>
        </p:xfrm>
        <a:graphic>
          <a:graphicData uri="http://schemas.openxmlformats.org/presentationml/2006/ole">
            <mc:AlternateContent xmlns:mc="http://schemas.openxmlformats.org/markup-compatibility/2006">
              <mc:Choice xmlns:v="urn:schemas-microsoft-com:vml" Requires="v">
                <p:oleObj spid="_x0000_s3132" name="" r:id="rId8" imgW="4000500" imgH="203200" progId="Equation.3">
                  <p:embed/>
                </p:oleObj>
              </mc:Choice>
              <mc:Fallback>
                <p:oleObj name="" r:id="rId8" imgW="4000500" imgH="203200" progId="Equation.3">
                  <p:embed/>
                  <p:pic>
                    <p:nvPicPr>
                      <p:cNvPr id="0" name="图片 3131"/>
                      <p:cNvPicPr/>
                      <p:nvPr/>
                    </p:nvPicPr>
                    <p:blipFill>
                      <a:blip r:embed="rId9"/>
                      <a:stretch>
                        <a:fillRect/>
                      </a:stretch>
                    </p:blipFill>
                    <p:spPr>
                      <a:xfrm>
                        <a:off x="434975" y="4953000"/>
                        <a:ext cx="7924800" cy="396875"/>
                      </a:xfrm>
                      <a:prstGeom prst="rect">
                        <a:avLst/>
                      </a:prstGeom>
                      <a:noFill/>
                      <a:ln w="38100">
                        <a:noFill/>
                        <a:miter/>
                      </a:ln>
                    </p:spPr>
                  </p:pic>
                </p:oleObj>
              </mc:Fallback>
            </mc:AlternateContent>
          </a:graphicData>
        </a:graphic>
      </p:graphicFrame>
      <p:graphicFrame>
        <p:nvGraphicFramePr>
          <p:cNvPr id="15366" name="Object 12"/>
          <p:cNvGraphicFramePr/>
          <p:nvPr/>
        </p:nvGraphicFramePr>
        <p:xfrm>
          <a:off x="609600" y="5943600"/>
          <a:ext cx="7924800" cy="403225"/>
        </p:xfrm>
        <a:graphic>
          <a:graphicData uri="http://schemas.openxmlformats.org/presentationml/2006/ole">
            <mc:AlternateContent xmlns:mc="http://schemas.openxmlformats.org/markup-compatibility/2006">
              <mc:Choice xmlns:v="urn:schemas-microsoft-com:vml" Requires="v">
                <p:oleObj spid="_x0000_s3133" name="" r:id="rId10" imgW="3937000" imgH="203200" progId="Equation.3">
                  <p:embed/>
                </p:oleObj>
              </mc:Choice>
              <mc:Fallback>
                <p:oleObj name="" r:id="rId10" imgW="3937000" imgH="203200" progId="Equation.3">
                  <p:embed/>
                  <p:pic>
                    <p:nvPicPr>
                      <p:cNvPr id="0" name="图片 3132"/>
                      <p:cNvPicPr/>
                      <p:nvPr/>
                    </p:nvPicPr>
                    <p:blipFill>
                      <a:blip r:embed="rId11"/>
                      <a:stretch>
                        <a:fillRect/>
                      </a:stretch>
                    </p:blipFill>
                    <p:spPr>
                      <a:xfrm>
                        <a:off x="609600" y="5943600"/>
                        <a:ext cx="7924800" cy="40322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灯片编号占位符 1"/>
          <p:cNvSpPr txBox="1">
            <a:spLocks noGrp="1"/>
          </p:cNvSpPr>
          <p:nvPr>
            <p:ph type="sldNum" sz="quarter" idx="4"/>
          </p:nvPr>
        </p:nvSpPr>
        <p:spPr>
          <a:xfrm>
            <a:off x="4267200" y="5943600"/>
            <a:ext cx="609600" cy="441325"/>
          </a:xfrm>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206851" name="Rectangle 2"/>
          <p:cNvSpPr/>
          <p:nvPr/>
        </p:nvSpPr>
        <p:spPr>
          <a:xfrm>
            <a:off x="0" y="0"/>
            <a:ext cx="9144000" cy="765175"/>
          </a:xfrm>
          <a:prstGeom prst="rect">
            <a:avLst/>
          </a:prstGeom>
          <a:solidFill>
            <a:srgbClr val="B00000"/>
          </a:solidFill>
          <a:ln w="9525" cap="flat" cmpd="sng">
            <a:solidFill>
              <a:schemeClr val="accent1"/>
            </a:solidFill>
            <a:prstDash val="solid"/>
            <a:miter/>
            <a:headEnd type="none" w="med" len="med"/>
            <a:tailEnd type="none" w="med" len="med"/>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3.3  </a:t>
            </a:r>
            <a:r>
              <a:rPr lang="zh-CN" altLang="en-US" sz="3600" dirty="0">
                <a:solidFill>
                  <a:schemeClr val="bg1"/>
                </a:solidFill>
                <a:latin typeface="Times New Roman" panose="02020603050405020304" pitchFamily="18" charset="0"/>
                <a:ea typeface="黑体" panose="02010609060101010101" pitchFamily="49" charset="-122"/>
              </a:rPr>
              <a:t>谓词公式化为子句集的方法</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206852" name="Rectangle 3"/>
          <p:cNvSpPr/>
          <p:nvPr/>
        </p:nvSpPr>
        <p:spPr>
          <a:xfrm>
            <a:off x="250825" y="790575"/>
            <a:ext cx="8642350" cy="5568950"/>
          </a:xfrm>
          <a:prstGeom prst="rect">
            <a:avLst/>
          </a:prstGeom>
          <a:no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40000"/>
              </a:spcBef>
              <a:buClr>
                <a:schemeClr val="accent2"/>
              </a:buClr>
              <a:buSzTx/>
              <a:buFont typeface="Wingdings" panose="05000000000000000000" pitchFamily="2" charset="2"/>
              <a:buBlip>
                <a:blip r:embed="rId1"/>
              </a:buBlip>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3</a:t>
            </a:r>
            <a:r>
              <a:rPr lang="en-US" altLang="zh-CN" sz="2400" dirty="0">
                <a:latin typeface="Times New Roman" panose="02020603050405020304" pitchFamily="18" charset="0"/>
                <a:ea typeface="宋体" panose="02010600030101010101" pitchFamily="2" charset="-122"/>
              </a:rPr>
              <a:t>.3 </a:t>
            </a:r>
            <a:r>
              <a:rPr lang="zh-CN" altLang="en-US" sz="2400" b="1" dirty="0">
                <a:latin typeface="Times New Roman" panose="02020603050405020304" pitchFamily="18" charset="0"/>
                <a:ea typeface="宋体" panose="02010600030101010101" pitchFamily="2" charset="-122"/>
              </a:rPr>
              <a:t>将下列</a:t>
            </a:r>
            <a:r>
              <a:rPr lang="zh-CN" altLang="en-US" sz="2400" b="1" dirty="0">
                <a:latin typeface="Arial" panose="020B0604020202020204" pitchFamily="34" charset="0"/>
                <a:ea typeface="宋体" panose="02010600030101010101" pitchFamily="2" charset="-122"/>
              </a:rPr>
              <a:t>谓词公式化为子句集。（续）</a:t>
            </a:r>
            <a:endParaRPr lang="zh-CN" altLang="en-US" sz="2400" b="1" dirty="0">
              <a:latin typeface="Arial" panose="020B0604020202020204" pitchFamily="34" charset="0"/>
              <a:ea typeface="宋体" panose="02010600030101010101" pitchFamily="2" charset="-122"/>
            </a:endParaRPr>
          </a:p>
          <a:p>
            <a:pPr marL="0" lvl="0" indent="0" eaLnBrk="1" hangingPunct="1">
              <a:spcBef>
                <a:spcPts val="1000"/>
              </a:spcBef>
              <a:buClr>
                <a:schemeClr val="accent2"/>
              </a:buClr>
              <a:buSzTx/>
              <a:buFont typeface="Wingdings" panose="05000000000000000000" pitchFamily="2" charset="2"/>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）化为前束形</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a:p>
            <a:pPr marL="0" lvl="0" indent="0" eaLnBrk="1" hangingPunct="1">
              <a:spcBef>
                <a:spcPts val="1000"/>
              </a:spcBef>
              <a:buClr>
                <a:schemeClr val="accent2"/>
              </a:buClr>
              <a:buSzTx/>
              <a:buFont typeface="Wingdings" panose="05000000000000000000" pitchFamily="2" charset="2"/>
              <a:buNone/>
            </a:pPr>
            <a:endParaRPr lang="zh-CN" altLang="en-US" sz="2400" b="1" dirty="0">
              <a:latin typeface="Arial" panose="020B0604020202020204" pitchFamily="34" charset="0"/>
              <a:ea typeface="宋体" panose="02010600030101010101" pitchFamily="2" charset="-122"/>
            </a:endParaRPr>
          </a:p>
          <a:p>
            <a:pPr marL="0" lvl="0" indent="0" eaLnBrk="1" hangingPunct="1">
              <a:spcBef>
                <a:spcPts val="1000"/>
              </a:spcBef>
              <a:buClr>
                <a:schemeClr val="accent2"/>
              </a:buClr>
              <a:buSzTx/>
              <a:buFont typeface="Wingdings" panose="05000000000000000000" pitchFamily="2" charset="2"/>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6</a:t>
            </a:r>
            <a:r>
              <a:rPr lang="zh-CN" altLang="en-US" sz="2400" b="1" dirty="0">
                <a:latin typeface="宋体" panose="02010600030101010101" pitchFamily="2" charset="-122"/>
                <a:ea typeface="宋体" panose="02010600030101010101" pitchFamily="2" charset="-122"/>
              </a:rPr>
              <a:t>）化为标准形</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a:p>
            <a:pPr marL="0" lvl="0" indent="0" eaLnBrk="1" hangingPunct="1">
              <a:spcBef>
                <a:spcPts val="1000"/>
              </a:spcBef>
              <a:buClr>
                <a:schemeClr val="accent2"/>
              </a:buClr>
              <a:buSzTx/>
              <a:buFont typeface="Wingdings" panose="05000000000000000000" pitchFamily="2" charset="2"/>
              <a:buNone/>
            </a:pPr>
            <a:endParaRPr lang="zh-CN" altLang="en-US" sz="2400" b="1" dirty="0">
              <a:latin typeface="Arial" panose="020B0604020202020204" pitchFamily="34" charset="0"/>
              <a:ea typeface="宋体" panose="02010600030101010101" pitchFamily="2" charset="-122"/>
            </a:endParaRPr>
          </a:p>
          <a:p>
            <a:pPr marL="0" lvl="0" indent="0" eaLnBrk="1" hangingPunct="1">
              <a:spcBef>
                <a:spcPts val="1000"/>
              </a:spcBef>
              <a:buClr>
                <a:schemeClr val="accent2"/>
              </a:buClr>
              <a:buSzTx/>
              <a:buFont typeface="Wingdings" panose="05000000000000000000" pitchFamily="2" charset="2"/>
              <a:buNone/>
            </a:pPr>
            <a:endParaRPr lang="zh-CN" altLang="en-US" sz="2400" b="1" dirty="0">
              <a:latin typeface="Arial" panose="020B0604020202020204" pitchFamily="34" charset="0"/>
              <a:ea typeface="宋体" panose="02010600030101010101" pitchFamily="2" charset="-122"/>
            </a:endParaRPr>
          </a:p>
          <a:p>
            <a:pPr marL="0" lvl="0" indent="0" eaLnBrk="1" hangingPunct="1">
              <a:spcBef>
                <a:spcPts val="1000"/>
              </a:spcBef>
              <a:buClr>
                <a:schemeClr val="accent2"/>
              </a:buClr>
              <a:buSzTx/>
              <a:buFont typeface="Wingdings" panose="05000000000000000000" pitchFamily="2" charset="2"/>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7</a:t>
            </a:r>
            <a:r>
              <a:rPr lang="zh-CN" altLang="en-US" sz="2400" b="1" dirty="0">
                <a:latin typeface="宋体" panose="02010600030101010101" pitchFamily="2" charset="-122"/>
                <a:ea typeface="宋体" panose="02010600030101010101" pitchFamily="2" charset="-122"/>
              </a:rPr>
              <a:t>）略去全称量词</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a:p>
            <a:pPr marL="0" lvl="0" indent="0" eaLnBrk="1" hangingPunct="1">
              <a:spcBef>
                <a:spcPts val="1000"/>
              </a:spcBef>
              <a:buClr>
                <a:schemeClr val="accent2"/>
              </a:buClr>
              <a:buSzTx/>
              <a:buFont typeface="Wingdings" panose="05000000000000000000" pitchFamily="2" charset="2"/>
              <a:buNone/>
            </a:pPr>
            <a:endParaRPr lang="zh-CN" altLang="en-US" sz="2400" b="1" dirty="0">
              <a:latin typeface="Arial" panose="020B0604020202020204" pitchFamily="34" charset="0"/>
              <a:ea typeface="宋体" panose="02010600030101010101" pitchFamily="2" charset="-122"/>
            </a:endParaRPr>
          </a:p>
          <a:p>
            <a:pPr marL="0" lvl="0" indent="0" algn="just" eaLnBrk="1" hangingPunct="1">
              <a:spcBef>
                <a:spcPts val="1000"/>
              </a:spcBef>
              <a:buClr>
                <a:schemeClr val="accent2"/>
              </a:buClr>
              <a:buSzTx/>
              <a:buFont typeface="Wingdings" panose="05000000000000000000" pitchFamily="2" charset="2"/>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8</a:t>
            </a:r>
            <a:r>
              <a:rPr lang="zh-CN" altLang="en-US" sz="2400" b="1" dirty="0">
                <a:latin typeface="宋体" panose="02010600030101010101" pitchFamily="2" charset="-122"/>
                <a:ea typeface="宋体" panose="02010600030101010101" pitchFamily="2" charset="-122"/>
              </a:rPr>
              <a:t>）消去合取词，把母式用子句集表示</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a:p>
            <a:pPr marL="0" lvl="0" indent="0" algn="just" eaLnBrk="1" hangingPunct="1">
              <a:spcBef>
                <a:spcPts val="1000"/>
              </a:spcBef>
              <a:buClr>
                <a:schemeClr val="accent2"/>
              </a:buClr>
              <a:buSzTx/>
              <a:buFont typeface="Wingdings" panose="05000000000000000000" pitchFamily="2" charset="2"/>
              <a:buNone/>
            </a:pPr>
            <a:endParaRPr lang="zh-CN" altLang="en-US" sz="2400" b="1" dirty="0">
              <a:latin typeface="Arial" panose="020B0604020202020204" pitchFamily="34" charset="0"/>
              <a:ea typeface="宋体" panose="02010600030101010101" pitchFamily="2" charset="-122"/>
            </a:endParaRPr>
          </a:p>
          <a:p>
            <a:pPr marL="0" lvl="0" indent="0" algn="just" eaLnBrk="1" hangingPunct="1">
              <a:spcBef>
                <a:spcPts val="1000"/>
              </a:spcBef>
              <a:buClr>
                <a:schemeClr val="accent2"/>
              </a:buClr>
              <a:buSzTx/>
              <a:buFont typeface="Wingdings" panose="05000000000000000000" pitchFamily="2" charset="2"/>
              <a:buNone/>
            </a:pP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9</a:t>
            </a:r>
            <a:r>
              <a:rPr lang="zh-CN" altLang="en-US" sz="2400" b="1" dirty="0">
                <a:latin typeface="宋体" panose="02010600030101010101" pitchFamily="2" charset="-122"/>
                <a:ea typeface="宋体" panose="02010600030101010101" pitchFamily="2" charset="-122"/>
              </a:rPr>
              <a:t>）子句变量标准化</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p:txBody>
      </p:sp>
      <p:graphicFrame>
        <p:nvGraphicFramePr>
          <p:cNvPr id="16386" name="Object 6"/>
          <p:cNvGraphicFramePr/>
          <p:nvPr/>
        </p:nvGraphicFramePr>
        <p:xfrm>
          <a:off x="728663" y="1752600"/>
          <a:ext cx="8001000" cy="392113"/>
        </p:xfrm>
        <a:graphic>
          <a:graphicData uri="http://schemas.openxmlformats.org/presentationml/2006/ole">
            <mc:AlternateContent xmlns:mc="http://schemas.openxmlformats.org/markup-compatibility/2006">
              <mc:Choice xmlns:v="urn:schemas-microsoft-com:vml" Requires="v">
                <p:oleObj spid="_x0000_s3134" name="" r:id="rId2" imgW="4076700" imgH="203200" progId="Equation.3">
                  <p:embed/>
                </p:oleObj>
              </mc:Choice>
              <mc:Fallback>
                <p:oleObj name="" r:id="rId2" imgW="4076700" imgH="203200" progId="Equation.3">
                  <p:embed/>
                  <p:pic>
                    <p:nvPicPr>
                      <p:cNvPr id="0" name="图片 3133"/>
                      <p:cNvPicPr/>
                      <p:nvPr/>
                    </p:nvPicPr>
                    <p:blipFill>
                      <a:blip r:embed="rId3"/>
                      <a:stretch>
                        <a:fillRect/>
                      </a:stretch>
                    </p:blipFill>
                    <p:spPr>
                      <a:xfrm>
                        <a:off x="728663" y="1752600"/>
                        <a:ext cx="8001000" cy="392113"/>
                      </a:xfrm>
                      <a:prstGeom prst="rect">
                        <a:avLst/>
                      </a:prstGeom>
                      <a:noFill/>
                      <a:ln w="38100">
                        <a:noFill/>
                        <a:miter/>
                      </a:ln>
                    </p:spPr>
                  </p:pic>
                </p:oleObj>
              </mc:Fallback>
            </mc:AlternateContent>
          </a:graphicData>
        </a:graphic>
      </p:graphicFrame>
      <p:graphicFrame>
        <p:nvGraphicFramePr>
          <p:cNvPr id="16387" name="Object 10"/>
          <p:cNvGraphicFramePr/>
          <p:nvPr/>
        </p:nvGraphicFramePr>
        <p:xfrm>
          <a:off x="804863" y="2743200"/>
          <a:ext cx="7924800" cy="388938"/>
        </p:xfrm>
        <a:graphic>
          <a:graphicData uri="http://schemas.openxmlformats.org/presentationml/2006/ole">
            <mc:AlternateContent xmlns:mc="http://schemas.openxmlformats.org/markup-compatibility/2006">
              <mc:Choice xmlns:v="urn:schemas-microsoft-com:vml" Requires="v">
                <p:oleObj spid="_x0000_s3135" name="" r:id="rId4" imgW="4076700" imgH="203200" progId="Equation.3">
                  <p:embed/>
                </p:oleObj>
              </mc:Choice>
              <mc:Fallback>
                <p:oleObj name="" r:id="rId4" imgW="4076700" imgH="203200" progId="Equation.3">
                  <p:embed/>
                  <p:pic>
                    <p:nvPicPr>
                      <p:cNvPr id="0" name="图片 3134"/>
                      <p:cNvPicPr/>
                      <p:nvPr/>
                    </p:nvPicPr>
                    <p:blipFill>
                      <a:blip r:embed="rId5"/>
                      <a:stretch>
                        <a:fillRect/>
                      </a:stretch>
                    </p:blipFill>
                    <p:spPr>
                      <a:xfrm>
                        <a:off x="804863" y="2743200"/>
                        <a:ext cx="7924800" cy="388938"/>
                      </a:xfrm>
                      <a:prstGeom prst="rect">
                        <a:avLst/>
                      </a:prstGeom>
                      <a:noFill/>
                      <a:ln w="38100">
                        <a:noFill/>
                        <a:miter/>
                      </a:ln>
                    </p:spPr>
                  </p:pic>
                </p:oleObj>
              </mc:Fallback>
            </mc:AlternateContent>
          </a:graphicData>
        </a:graphic>
      </p:graphicFrame>
      <p:graphicFrame>
        <p:nvGraphicFramePr>
          <p:cNvPr id="16388" name="Object 12"/>
          <p:cNvGraphicFramePr/>
          <p:nvPr/>
        </p:nvGraphicFramePr>
        <p:xfrm>
          <a:off x="842963" y="3192463"/>
          <a:ext cx="7115175" cy="425450"/>
        </p:xfrm>
        <a:graphic>
          <a:graphicData uri="http://schemas.openxmlformats.org/presentationml/2006/ole">
            <mc:AlternateContent xmlns:mc="http://schemas.openxmlformats.org/markup-compatibility/2006">
              <mc:Choice xmlns:v="urn:schemas-microsoft-com:vml" Requires="v">
                <p:oleObj spid="_x0000_s3136" name="" r:id="rId6" imgW="3336925" imgH="203200" progId="Equation.3">
                  <p:embed/>
                </p:oleObj>
              </mc:Choice>
              <mc:Fallback>
                <p:oleObj name="" r:id="rId6" imgW="3336925" imgH="203200" progId="Equation.3">
                  <p:embed/>
                  <p:pic>
                    <p:nvPicPr>
                      <p:cNvPr id="0" name="图片 3135"/>
                      <p:cNvPicPr/>
                      <p:nvPr/>
                    </p:nvPicPr>
                    <p:blipFill>
                      <a:blip r:embed="rId7"/>
                      <a:stretch>
                        <a:fillRect/>
                      </a:stretch>
                    </p:blipFill>
                    <p:spPr>
                      <a:xfrm>
                        <a:off x="842963" y="3192463"/>
                        <a:ext cx="7115175" cy="425450"/>
                      </a:xfrm>
                      <a:prstGeom prst="rect">
                        <a:avLst/>
                      </a:prstGeom>
                      <a:noFill/>
                      <a:ln w="38100">
                        <a:noFill/>
                        <a:miter/>
                      </a:ln>
                    </p:spPr>
                  </p:pic>
                </p:oleObj>
              </mc:Fallback>
            </mc:AlternateContent>
          </a:graphicData>
        </a:graphic>
      </p:graphicFrame>
      <p:graphicFrame>
        <p:nvGraphicFramePr>
          <p:cNvPr id="16389" name="Object 14"/>
          <p:cNvGraphicFramePr/>
          <p:nvPr/>
        </p:nvGraphicFramePr>
        <p:xfrm>
          <a:off x="838200" y="4267200"/>
          <a:ext cx="5283200" cy="404813"/>
        </p:xfrm>
        <a:graphic>
          <a:graphicData uri="http://schemas.openxmlformats.org/presentationml/2006/ole">
            <mc:AlternateContent xmlns:mc="http://schemas.openxmlformats.org/markup-compatibility/2006">
              <mc:Choice xmlns:v="urn:schemas-microsoft-com:vml" Requires="v">
                <p:oleObj spid="_x0000_s3137" name="" r:id="rId8" imgW="2613660" imgH="203200" progId="Equation.3">
                  <p:embed/>
                </p:oleObj>
              </mc:Choice>
              <mc:Fallback>
                <p:oleObj name="" r:id="rId8" imgW="2613660" imgH="203200" progId="Equation.3">
                  <p:embed/>
                  <p:pic>
                    <p:nvPicPr>
                      <p:cNvPr id="0" name="图片 3136"/>
                      <p:cNvPicPr/>
                      <p:nvPr/>
                    </p:nvPicPr>
                    <p:blipFill>
                      <a:blip r:embed="rId9"/>
                      <a:stretch>
                        <a:fillRect/>
                      </a:stretch>
                    </p:blipFill>
                    <p:spPr>
                      <a:xfrm>
                        <a:off x="838200" y="4267200"/>
                        <a:ext cx="5283200" cy="404813"/>
                      </a:xfrm>
                      <a:prstGeom prst="rect">
                        <a:avLst/>
                      </a:prstGeom>
                      <a:noFill/>
                      <a:ln w="38100">
                        <a:noFill/>
                        <a:miter/>
                      </a:ln>
                    </p:spPr>
                  </p:pic>
                </p:oleObj>
              </mc:Fallback>
            </mc:AlternateContent>
          </a:graphicData>
        </a:graphic>
      </p:graphicFrame>
      <p:graphicFrame>
        <p:nvGraphicFramePr>
          <p:cNvPr id="16390" name="Object 18"/>
          <p:cNvGraphicFramePr/>
          <p:nvPr/>
        </p:nvGraphicFramePr>
        <p:xfrm>
          <a:off x="1054100" y="5181600"/>
          <a:ext cx="863600" cy="400050"/>
        </p:xfrm>
        <a:graphic>
          <a:graphicData uri="http://schemas.openxmlformats.org/presentationml/2006/ole">
            <mc:AlternateContent xmlns:mc="http://schemas.openxmlformats.org/markup-compatibility/2006">
              <mc:Choice xmlns:v="urn:schemas-microsoft-com:vml" Requires="v">
                <p:oleObj spid="_x0000_s3138" name="" r:id="rId10" imgW="431165" imgH="203200" progId="Equation.3">
                  <p:embed/>
                </p:oleObj>
              </mc:Choice>
              <mc:Fallback>
                <p:oleObj name="" r:id="rId10" imgW="431165" imgH="203200" progId="Equation.3">
                  <p:embed/>
                  <p:pic>
                    <p:nvPicPr>
                      <p:cNvPr id="0" name="图片 3137"/>
                      <p:cNvPicPr/>
                      <p:nvPr/>
                    </p:nvPicPr>
                    <p:blipFill>
                      <a:blip r:embed="rId11"/>
                      <a:stretch>
                        <a:fillRect/>
                      </a:stretch>
                    </p:blipFill>
                    <p:spPr>
                      <a:xfrm>
                        <a:off x="1054100" y="5181600"/>
                        <a:ext cx="863600" cy="400050"/>
                      </a:xfrm>
                      <a:prstGeom prst="rect">
                        <a:avLst/>
                      </a:prstGeom>
                      <a:noFill/>
                      <a:ln w="38100">
                        <a:noFill/>
                        <a:miter/>
                      </a:ln>
                    </p:spPr>
                  </p:pic>
                </p:oleObj>
              </mc:Fallback>
            </mc:AlternateContent>
          </a:graphicData>
        </a:graphic>
      </p:graphicFrame>
      <p:graphicFrame>
        <p:nvGraphicFramePr>
          <p:cNvPr id="16391" name="Object 17"/>
          <p:cNvGraphicFramePr/>
          <p:nvPr/>
        </p:nvGraphicFramePr>
        <p:xfrm>
          <a:off x="1931988" y="5186363"/>
          <a:ext cx="2259012" cy="471487"/>
        </p:xfrm>
        <a:graphic>
          <a:graphicData uri="http://schemas.openxmlformats.org/presentationml/2006/ole">
            <mc:AlternateContent xmlns:mc="http://schemas.openxmlformats.org/markup-compatibility/2006">
              <mc:Choice xmlns:v="urn:schemas-microsoft-com:vml" Requires="v">
                <p:oleObj spid="_x0000_s3139" name="" r:id="rId12" imgW="1141730" imgH="203200" progId="Equation.3">
                  <p:embed/>
                </p:oleObj>
              </mc:Choice>
              <mc:Fallback>
                <p:oleObj name="" r:id="rId12" imgW="1141730" imgH="203200" progId="Equation.3">
                  <p:embed/>
                  <p:pic>
                    <p:nvPicPr>
                      <p:cNvPr id="0" name="图片 3138"/>
                      <p:cNvPicPr/>
                      <p:nvPr/>
                    </p:nvPicPr>
                    <p:blipFill>
                      <a:blip r:embed="rId13"/>
                      <a:stretch>
                        <a:fillRect/>
                      </a:stretch>
                    </p:blipFill>
                    <p:spPr>
                      <a:xfrm>
                        <a:off x="1931988" y="5186363"/>
                        <a:ext cx="2259012" cy="471487"/>
                      </a:xfrm>
                      <a:prstGeom prst="rect">
                        <a:avLst/>
                      </a:prstGeom>
                      <a:noFill/>
                      <a:ln w="38100">
                        <a:noFill/>
                        <a:miter/>
                      </a:ln>
                    </p:spPr>
                  </p:pic>
                </p:oleObj>
              </mc:Fallback>
            </mc:AlternateContent>
          </a:graphicData>
        </a:graphic>
      </p:graphicFrame>
      <p:graphicFrame>
        <p:nvGraphicFramePr>
          <p:cNvPr id="16392" name="Object 16"/>
          <p:cNvGraphicFramePr/>
          <p:nvPr/>
        </p:nvGraphicFramePr>
        <p:xfrm>
          <a:off x="4267200" y="5233988"/>
          <a:ext cx="1860550" cy="423862"/>
        </p:xfrm>
        <a:graphic>
          <a:graphicData uri="http://schemas.openxmlformats.org/presentationml/2006/ole">
            <mc:AlternateContent xmlns:mc="http://schemas.openxmlformats.org/markup-compatibility/2006">
              <mc:Choice xmlns:v="urn:schemas-microsoft-com:vml" Requires="v">
                <p:oleObj spid="_x0000_s3140" name="" r:id="rId14" imgW="875665" imgH="203200" progId="Equation.3">
                  <p:embed/>
                </p:oleObj>
              </mc:Choice>
              <mc:Fallback>
                <p:oleObj name="" r:id="rId14" imgW="875665" imgH="203200" progId="Equation.3">
                  <p:embed/>
                  <p:pic>
                    <p:nvPicPr>
                      <p:cNvPr id="0" name="图片 3139"/>
                      <p:cNvPicPr/>
                      <p:nvPr/>
                    </p:nvPicPr>
                    <p:blipFill>
                      <a:blip r:embed="rId15"/>
                      <a:stretch>
                        <a:fillRect/>
                      </a:stretch>
                    </p:blipFill>
                    <p:spPr>
                      <a:xfrm>
                        <a:off x="4267200" y="5233988"/>
                        <a:ext cx="1860550" cy="423862"/>
                      </a:xfrm>
                      <a:prstGeom prst="rect">
                        <a:avLst/>
                      </a:prstGeom>
                      <a:noFill/>
                      <a:ln w="38100">
                        <a:noFill/>
                        <a:miter/>
                      </a:ln>
                    </p:spPr>
                  </p:pic>
                </p:oleObj>
              </mc:Fallback>
            </mc:AlternateContent>
          </a:graphicData>
        </a:graphic>
      </p:graphicFrame>
      <p:graphicFrame>
        <p:nvGraphicFramePr>
          <p:cNvPr id="16393" name="Object 20"/>
          <p:cNvGraphicFramePr/>
          <p:nvPr/>
        </p:nvGraphicFramePr>
        <p:xfrm>
          <a:off x="3340100" y="5715000"/>
          <a:ext cx="863600" cy="400050"/>
        </p:xfrm>
        <a:graphic>
          <a:graphicData uri="http://schemas.openxmlformats.org/presentationml/2006/ole">
            <mc:AlternateContent xmlns:mc="http://schemas.openxmlformats.org/markup-compatibility/2006">
              <mc:Choice xmlns:v="urn:schemas-microsoft-com:vml" Requires="v">
                <p:oleObj spid="_x0000_s3141" name="" r:id="rId16" imgW="431165" imgH="203200" progId="Equation.3">
                  <p:embed/>
                </p:oleObj>
              </mc:Choice>
              <mc:Fallback>
                <p:oleObj name="" r:id="rId16" imgW="431165" imgH="203200" progId="Equation.3">
                  <p:embed/>
                  <p:pic>
                    <p:nvPicPr>
                      <p:cNvPr id="0" name="图片 3140"/>
                      <p:cNvPicPr/>
                      <p:nvPr/>
                    </p:nvPicPr>
                    <p:blipFill>
                      <a:blip r:embed="rId17"/>
                      <a:stretch>
                        <a:fillRect/>
                      </a:stretch>
                    </p:blipFill>
                    <p:spPr>
                      <a:xfrm>
                        <a:off x="3340100" y="5715000"/>
                        <a:ext cx="863600" cy="400050"/>
                      </a:xfrm>
                      <a:prstGeom prst="rect">
                        <a:avLst/>
                      </a:prstGeom>
                      <a:noFill/>
                      <a:ln w="38100">
                        <a:noFill/>
                        <a:miter/>
                      </a:ln>
                    </p:spPr>
                  </p:pic>
                </p:oleObj>
              </mc:Fallback>
            </mc:AlternateContent>
          </a:graphicData>
        </a:graphic>
      </p:graphicFrame>
      <p:graphicFrame>
        <p:nvGraphicFramePr>
          <p:cNvPr id="16394" name="Object 22"/>
          <p:cNvGraphicFramePr/>
          <p:nvPr/>
        </p:nvGraphicFramePr>
        <p:xfrm>
          <a:off x="4222750" y="5721350"/>
          <a:ext cx="2101850" cy="425450"/>
        </p:xfrm>
        <a:graphic>
          <a:graphicData uri="http://schemas.openxmlformats.org/presentationml/2006/ole">
            <mc:AlternateContent xmlns:mc="http://schemas.openxmlformats.org/markup-compatibility/2006">
              <mc:Choice xmlns:v="urn:schemas-microsoft-com:vml" Requires="v">
                <p:oleObj spid="_x0000_s3142" name="" r:id="rId18" imgW="1167130" imgH="203200" progId="Equation.3">
                  <p:embed/>
                </p:oleObj>
              </mc:Choice>
              <mc:Fallback>
                <p:oleObj name="" r:id="rId18" imgW="1167130" imgH="203200" progId="Equation.3">
                  <p:embed/>
                  <p:pic>
                    <p:nvPicPr>
                      <p:cNvPr id="0" name="图片 3141"/>
                      <p:cNvPicPr/>
                      <p:nvPr/>
                    </p:nvPicPr>
                    <p:blipFill>
                      <a:blip r:embed="rId19"/>
                      <a:stretch>
                        <a:fillRect/>
                      </a:stretch>
                    </p:blipFill>
                    <p:spPr>
                      <a:xfrm>
                        <a:off x="4222750" y="5721350"/>
                        <a:ext cx="2101850" cy="425450"/>
                      </a:xfrm>
                      <a:prstGeom prst="rect">
                        <a:avLst/>
                      </a:prstGeom>
                      <a:noFill/>
                      <a:ln w="38100">
                        <a:noFill/>
                        <a:miter/>
                      </a:ln>
                    </p:spPr>
                  </p:pic>
                </p:oleObj>
              </mc:Fallback>
            </mc:AlternateContent>
          </a:graphicData>
        </a:graphic>
      </p:graphicFrame>
      <p:graphicFrame>
        <p:nvGraphicFramePr>
          <p:cNvPr id="16395" name="Object 24"/>
          <p:cNvGraphicFramePr/>
          <p:nvPr/>
        </p:nvGraphicFramePr>
        <p:xfrm>
          <a:off x="6426200" y="5741988"/>
          <a:ext cx="1779588" cy="404812"/>
        </p:xfrm>
        <a:graphic>
          <a:graphicData uri="http://schemas.openxmlformats.org/presentationml/2006/ole">
            <mc:AlternateContent xmlns:mc="http://schemas.openxmlformats.org/markup-compatibility/2006">
              <mc:Choice xmlns:v="urn:schemas-microsoft-com:vml" Requires="v">
                <p:oleObj spid="_x0000_s3143" name="" r:id="rId20" imgW="875665" imgH="203200" progId="Equation.3">
                  <p:embed/>
                </p:oleObj>
              </mc:Choice>
              <mc:Fallback>
                <p:oleObj name="" r:id="rId20" imgW="875665" imgH="203200" progId="Equation.3">
                  <p:embed/>
                  <p:pic>
                    <p:nvPicPr>
                      <p:cNvPr id="0" name="图片 3142"/>
                      <p:cNvPicPr/>
                      <p:nvPr/>
                    </p:nvPicPr>
                    <p:blipFill>
                      <a:blip r:embed="rId21"/>
                      <a:stretch>
                        <a:fillRect/>
                      </a:stretch>
                    </p:blipFill>
                    <p:spPr>
                      <a:xfrm>
                        <a:off x="6426200" y="5741988"/>
                        <a:ext cx="1779588" cy="404812"/>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207875" name="Rectangle 2"/>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3.3  </a:t>
            </a:r>
            <a:r>
              <a:rPr lang="zh-CN" altLang="en-US" sz="3600" dirty="0">
                <a:solidFill>
                  <a:schemeClr val="bg1"/>
                </a:solidFill>
                <a:latin typeface="Times New Roman" panose="02020603050405020304" pitchFamily="18" charset="0"/>
                <a:ea typeface="黑体" panose="02010609060101010101" pitchFamily="49" charset="-122"/>
              </a:rPr>
              <a:t>谓词公式化为子句集的方法</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207876" name="Rectangle 3"/>
          <p:cNvSpPr/>
          <p:nvPr/>
        </p:nvSpPr>
        <p:spPr>
          <a:xfrm>
            <a:off x="228600" y="1066800"/>
            <a:ext cx="8512175" cy="5699125"/>
          </a:xfrm>
          <a:prstGeom prst="rect">
            <a:avLst/>
          </a:prstGeom>
          <a:gradFill rotWithShape="1">
            <a:gsLst>
              <a:gs pos="0">
                <a:srgbClr val="FFFF99"/>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40000"/>
              </a:spcBef>
              <a:buClr>
                <a:schemeClr val="accent2"/>
              </a:buClr>
              <a:buSzTx/>
              <a:buFont typeface="Wingdings" panose="05000000000000000000" pitchFamily="2" charset="2"/>
              <a:buBlip>
                <a:blip r:embed="rId1"/>
              </a:buBlip>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3.4</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将下列</a:t>
            </a:r>
            <a:r>
              <a:rPr lang="zh-CN" altLang="en-US" sz="2400" dirty="0">
                <a:latin typeface="Arial" panose="020B0604020202020204" pitchFamily="34" charset="0"/>
                <a:ea typeface="宋体" panose="02010600030101010101" pitchFamily="2" charset="-122"/>
              </a:rPr>
              <a:t>谓词公式化为不含存在量词的前束形。</a:t>
            </a:r>
            <a:endParaRPr lang="zh-CN" altLang="en-US" sz="2400" dirty="0">
              <a:latin typeface="Arial" panose="020B0604020202020204" pitchFamily="34" charset="0"/>
              <a:ea typeface="宋体" panose="02010600030101010101" pitchFamily="2" charset="-122"/>
            </a:endParaRPr>
          </a:p>
          <a:p>
            <a:pPr marL="0" lvl="0" indent="0" eaLnBrk="1" hangingPunct="1">
              <a:spcBef>
                <a:spcPct val="40000"/>
              </a:spcBef>
              <a:buClr>
                <a:schemeClr val="accent2"/>
              </a:buClr>
              <a:buSzTx/>
              <a:buFont typeface="Wingdings" panose="05000000000000000000" pitchFamily="2" charset="2"/>
              <a:buNone/>
            </a:pPr>
            <a:endParaRPr lang="zh-CN" altLang="en-US" sz="2800" dirty="0">
              <a:latin typeface="Arial" panose="020B0604020202020204" pitchFamily="34"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）消去存在量词</a:t>
            </a:r>
            <a:r>
              <a:rPr lang="zh-CN" altLang="en-US" sz="2400" b="1" dirty="0">
                <a:latin typeface="宋体" panose="02010600030101010101" pitchFamily="2" charset="-122"/>
                <a:ea typeface="宋体" panose="02010600030101010101" pitchFamily="2" charset="-122"/>
              </a:rPr>
              <a:t> </a:t>
            </a:r>
            <a:endParaRPr lang="zh-CN" altLang="en-US" sz="2400" b="1" dirty="0">
              <a:latin typeface="宋体" panose="02010600030101010101" pitchFamily="2" charset="-122"/>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endParaRPr lang="zh-CN" altLang="en-US" sz="2400" b="1" dirty="0">
              <a:latin typeface="宋体" panose="02010600030101010101" pitchFamily="2" charset="-122"/>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）消去蕴含符号 </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endParaRPr lang="en-US" altLang="zh-CN"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）把否定符号移动到每个谓词前 </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None/>
            </a:pP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）消去存在量词，设</a:t>
            </a:r>
            <a:r>
              <a:rPr lang="en-US" altLang="zh-CN" sz="2400" b="1" i="1" dirty="0">
                <a:latin typeface="Times New Roman" panose="02020603050405020304" pitchFamily="18" charset="0"/>
                <a:ea typeface="宋体" panose="02010600030101010101" pitchFamily="2" charset="-122"/>
              </a:rPr>
              <a:t>z</a:t>
            </a:r>
            <a:r>
              <a:rPr lang="zh-CN" altLang="en-US" sz="2400" b="1" dirty="0">
                <a:latin typeface="Times New Roman" panose="02020603050405020304" pitchFamily="18" charset="0"/>
                <a:ea typeface="宋体" panose="02010600030101010101" pitchFamily="2" charset="-122"/>
              </a:rPr>
              <a:t>的函数是</a:t>
            </a:r>
            <a:r>
              <a:rPr lang="en-US" altLang="zh-CN" sz="2400" b="1" i="1" dirty="0">
                <a:latin typeface="Times New Roman" panose="02020603050405020304" pitchFamily="18" charset="0"/>
                <a:ea typeface="宋体" panose="02010600030101010101" pitchFamily="2" charset="-122"/>
              </a:rPr>
              <a:t>g</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y</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，则 </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100000"/>
              </a:spcBef>
              <a:buClr>
                <a:srgbClr val="0000FF"/>
              </a:buClr>
              <a:buSzTx/>
              <a:buNone/>
            </a:pPr>
            <a:endParaRPr lang="en-US" altLang="zh-CN" sz="2400" b="1" dirty="0">
              <a:latin typeface="Times New Roman" panose="02020603050405020304" pitchFamily="18" charset="0"/>
              <a:ea typeface="宋体" panose="02010600030101010101" pitchFamily="2" charset="-122"/>
            </a:endParaRPr>
          </a:p>
        </p:txBody>
      </p:sp>
      <p:graphicFrame>
        <p:nvGraphicFramePr>
          <p:cNvPr id="207878" name="Object 9"/>
          <p:cNvGraphicFramePr/>
          <p:nvPr/>
        </p:nvGraphicFramePr>
        <p:xfrm>
          <a:off x="914400" y="1606550"/>
          <a:ext cx="6629400" cy="436563"/>
        </p:xfrm>
        <a:graphic>
          <a:graphicData uri="http://schemas.openxmlformats.org/presentationml/2006/ole">
            <mc:AlternateContent xmlns:mc="http://schemas.openxmlformats.org/markup-compatibility/2006">
              <mc:Choice xmlns:v="urn:schemas-microsoft-com:vml" Requires="v">
                <p:oleObj spid="_x0000_s3144" name="" r:id="rId2" imgW="3035300" imgH="203200" progId="Equation.3">
                  <p:embed/>
                </p:oleObj>
              </mc:Choice>
              <mc:Fallback>
                <p:oleObj name="" r:id="rId2" imgW="3035300" imgH="203200" progId="Equation.3">
                  <p:embed/>
                  <p:pic>
                    <p:nvPicPr>
                      <p:cNvPr id="0" name="图片 3143"/>
                      <p:cNvPicPr/>
                      <p:nvPr/>
                    </p:nvPicPr>
                    <p:blipFill>
                      <a:blip r:embed="rId3"/>
                      <a:stretch>
                        <a:fillRect/>
                      </a:stretch>
                    </p:blipFill>
                    <p:spPr>
                      <a:xfrm>
                        <a:off x="914400" y="1606550"/>
                        <a:ext cx="6629400" cy="436563"/>
                      </a:xfrm>
                      <a:prstGeom prst="rect">
                        <a:avLst/>
                      </a:prstGeom>
                      <a:noFill/>
                      <a:ln w="38100">
                        <a:noFill/>
                        <a:miter/>
                      </a:ln>
                    </p:spPr>
                  </p:pic>
                </p:oleObj>
              </mc:Fallback>
            </mc:AlternateContent>
          </a:graphicData>
        </a:graphic>
      </p:graphicFrame>
      <p:graphicFrame>
        <p:nvGraphicFramePr>
          <p:cNvPr id="207880" name="Object 11"/>
          <p:cNvGraphicFramePr/>
          <p:nvPr/>
        </p:nvGraphicFramePr>
        <p:xfrm>
          <a:off x="1066800" y="2673350"/>
          <a:ext cx="5867400" cy="423863"/>
        </p:xfrm>
        <a:graphic>
          <a:graphicData uri="http://schemas.openxmlformats.org/presentationml/2006/ole">
            <mc:AlternateContent xmlns:mc="http://schemas.openxmlformats.org/markup-compatibility/2006">
              <mc:Choice xmlns:v="urn:schemas-microsoft-com:vml" Requires="v">
                <p:oleObj spid="_x0000_s3145" name="" r:id="rId4" imgW="2768600" imgH="203200" progId="Equation.3">
                  <p:embed/>
                </p:oleObj>
              </mc:Choice>
              <mc:Fallback>
                <p:oleObj name="" r:id="rId4" imgW="2768600" imgH="203200" progId="Equation.3">
                  <p:embed/>
                  <p:pic>
                    <p:nvPicPr>
                      <p:cNvPr id="0" name="图片 3144"/>
                      <p:cNvPicPr/>
                      <p:nvPr/>
                    </p:nvPicPr>
                    <p:blipFill>
                      <a:blip r:embed="rId5"/>
                      <a:stretch>
                        <a:fillRect/>
                      </a:stretch>
                    </p:blipFill>
                    <p:spPr>
                      <a:xfrm>
                        <a:off x="1066800" y="2673350"/>
                        <a:ext cx="5867400" cy="423863"/>
                      </a:xfrm>
                      <a:prstGeom prst="rect">
                        <a:avLst/>
                      </a:prstGeom>
                      <a:noFill/>
                      <a:ln w="38100">
                        <a:noFill/>
                        <a:miter/>
                      </a:ln>
                    </p:spPr>
                  </p:pic>
                </p:oleObj>
              </mc:Fallback>
            </mc:AlternateContent>
          </a:graphicData>
        </a:graphic>
      </p:graphicFrame>
      <p:graphicFrame>
        <p:nvGraphicFramePr>
          <p:cNvPr id="207882" name="Object 13"/>
          <p:cNvGraphicFramePr/>
          <p:nvPr/>
        </p:nvGraphicFramePr>
        <p:xfrm>
          <a:off x="1143000" y="3740150"/>
          <a:ext cx="5410200" cy="385763"/>
        </p:xfrm>
        <a:graphic>
          <a:graphicData uri="http://schemas.openxmlformats.org/presentationml/2006/ole">
            <mc:AlternateContent xmlns:mc="http://schemas.openxmlformats.org/markup-compatibility/2006">
              <mc:Choice xmlns:v="urn:schemas-microsoft-com:vml" Requires="v">
                <p:oleObj spid="_x0000_s3146" name="" r:id="rId6" imgW="2806700" imgH="203200" progId="Equation.3">
                  <p:embed/>
                </p:oleObj>
              </mc:Choice>
              <mc:Fallback>
                <p:oleObj name="" r:id="rId6" imgW="2806700" imgH="203200" progId="Equation.3">
                  <p:embed/>
                  <p:pic>
                    <p:nvPicPr>
                      <p:cNvPr id="0" name="图片 3145"/>
                      <p:cNvPicPr/>
                      <p:nvPr/>
                    </p:nvPicPr>
                    <p:blipFill>
                      <a:blip r:embed="rId7"/>
                      <a:stretch>
                        <a:fillRect/>
                      </a:stretch>
                    </p:blipFill>
                    <p:spPr>
                      <a:xfrm>
                        <a:off x="1143000" y="3740150"/>
                        <a:ext cx="5410200" cy="385763"/>
                      </a:xfrm>
                      <a:prstGeom prst="rect">
                        <a:avLst/>
                      </a:prstGeom>
                      <a:noFill/>
                      <a:ln w="38100">
                        <a:noFill/>
                        <a:miter/>
                      </a:ln>
                    </p:spPr>
                  </p:pic>
                </p:oleObj>
              </mc:Fallback>
            </mc:AlternateContent>
          </a:graphicData>
        </a:graphic>
      </p:graphicFrame>
      <p:graphicFrame>
        <p:nvGraphicFramePr>
          <p:cNvPr id="207884" name="Object 15"/>
          <p:cNvGraphicFramePr/>
          <p:nvPr/>
        </p:nvGraphicFramePr>
        <p:xfrm>
          <a:off x="1066800" y="4754563"/>
          <a:ext cx="5257800" cy="434975"/>
        </p:xfrm>
        <a:graphic>
          <a:graphicData uri="http://schemas.openxmlformats.org/presentationml/2006/ole">
            <mc:AlternateContent xmlns:mc="http://schemas.openxmlformats.org/markup-compatibility/2006">
              <mc:Choice xmlns:v="urn:schemas-microsoft-com:vml" Requires="v">
                <p:oleObj spid="_x0000_s3147" name="" r:id="rId8" imgW="2019300" imgH="165100" progId="Equation.3">
                  <p:embed/>
                </p:oleObj>
              </mc:Choice>
              <mc:Fallback>
                <p:oleObj name="" r:id="rId8" imgW="2019300" imgH="165100" progId="Equation.3">
                  <p:embed/>
                  <p:pic>
                    <p:nvPicPr>
                      <p:cNvPr id="0" name="图片 3146"/>
                      <p:cNvPicPr/>
                      <p:nvPr/>
                    </p:nvPicPr>
                    <p:blipFill>
                      <a:blip r:embed="rId9"/>
                      <a:stretch>
                        <a:fillRect/>
                      </a:stretch>
                    </p:blipFill>
                    <p:spPr>
                      <a:xfrm>
                        <a:off x="1066800" y="4754563"/>
                        <a:ext cx="5257800" cy="434975"/>
                      </a:xfrm>
                      <a:prstGeom prst="rect">
                        <a:avLst/>
                      </a:prstGeom>
                      <a:noFill/>
                      <a:ln w="38100">
                        <a:noFill/>
                        <a:miter/>
                      </a:ln>
                    </p:spPr>
                  </p:pic>
                </p:oleObj>
              </mc:Fallback>
            </mc:AlternateContent>
          </a:graphicData>
        </a:graphic>
      </p:graphicFrame>
      <p:graphicFrame>
        <p:nvGraphicFramePr>
          <p:cNvPr id="207886" name="Object 17"/>
          <p:cNvGraphicFramePr/>
          <p:nvPr/>
        </p:nvGraphicFramePr>
        <p:xfrm>
          <a:off x="1066800" y="5783263"/>
          <a:ext cx="5486400" cy="434975"/>
        </p:xfrm>
        <a:graphic>
          <a:graphicData uri="http://schemas.openxmlformats.org/presentationml/2006/ole">
            <mc:AlternateContent xmlns:mc="http://schemas.openxmlformats.org/markup-compatibility/2006">
              <mc:Choice xmlns:v="urn:schemas-microsoft-com:vml" Requires="v">
                <p:oleObj spid="_x0000_s3148" name="" r:id="rId10" imgW="2070100" imgH="165100" progId="Equation.3">
                  <p:embed/>
                </p:oleObj>
              </mc:Choice>
              <mc:Fallback>
                <p:oleObj name="" r:id="rId10" imgW="2070100" imgH="165100" progId="Equation.3">
                  <p:embed/>
                  <p:pic>
                    <p:nvPicPr>
                      <p:cNvPr id="0" name="图片 3147"/>
                      <p:cNvPicPr/>
                      <p:nvPr/>
                    </p:nvPicPr>
                    <p:blipFill>
                      <a:blip r:embed="rId11"/>
                      <a:stretch>
                        <a:fillRect/>
                      </a:stretch>
                    </p:blipFill>
                    <p:spPr>
                      <a:xfrm>
                        <a:off x="1066800" y="5783263"/>
                        <a:ext cx="5486400" cy="434975"/>
                      </a:xfrm>
                      <a:prstGeom prst="rect">
                        <a:avLst/>
                      </a:prstGeom>
                      <a:noFill/>
                      <a:ln w="38100">
                        <a:noFill/>
                        <a:miter/>
                      </a:ln>
                    </p:spPr>
                  </p:pic>
                </p:oleObj>
              </mc:Fallback>
            </mc:AlternateContent>
          </a:graphicData>
        </a:graphic>
      </p:graphicFrame>
      <p:sp>
        <p:nvSpPr>
          <p:cNvPr id="203779" name="Rectangle 3"/>
          <p:cNvSpPr>
            <a:spLocks noGrp="1"/>
          </p:cNvSpPr>
          <p:nvPr/>
        </p:nvSpPr>
        <p:spPr>
          <a:xfrm>
            <a:off x="582295" y="2188210"/>
            <a:ext cx="7804150" cy="1143000"/>
          </a:xfrm>
          <a:prstGeom prst="rect">
            <a:avLst/>
          </a:prstGeom>
          <a:solidFill>
            <a:schemeClr val="accent2"/>
          </a:solidFill>
          <a:ln w="9525">
            <a:noFill/>
          </a:ln>
        </p:spPr>
        <p:txBody>
          <a:bodyPr vert="horz" wrap="square" lIns="91440" tIns="45720" rIns="91440" bIns="45720" anchor="t"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571500" indent="-571500" algn="just" eaLnBrk="1" hangingPunct="1">
              <a:buClr>
                <a:schemeClr val="accent1"/>
              </a:buClr>
              <a:buSzPct val="85000"/>
              <a:buFont typeface="Wingdings" panose="05000000000000000000" pitchFamily="2" charset="2"/>
              <a:buNone/>
            </a:pPr>
            <a:r>
              <a:rPr lang="en-US" altLang="zh-CN" sz="2000" b="1" dirty="0">
                <a:latin typeface="仿宋" panose="02010609060101010101" pitchFamily="49" charset="-122"/>
                <a:ea typeface="仿宋" panose="02010609060101010101" pitchFamily="49" charset="-122"/>
              </a:rPr>
              <a:t> </a:t>
            </a:r>
            <a:r>
              <a:rPr lang="zh-CN" altLang="en-US" sz="2000" b="1" dirty="0">
                <a:latin typeface="仿宋" panose="02010609060101010101" pitchFamily="49" charset="-122"/>
                <a:ea typeface="仿宋" panose="02010609060101010101" pitchFamily="49" charset="-122"/>
              </a:rPr>
              <a:t>（</a:t>
            </a:r>
            <a:r>
              <a:rPr lang="en-US" altLang="zh-CN" sz="2000" b="1" dirty="0">
                <a:latin typeface="仿宋" panose="02010609060101010101" pitchFamily="49" charset="-122"/>
                <a:ea typeface="仿宋" panose="02010609060101010101" pitchFamily="49" charset="-122"/>
              </a:rPr>
              <a:t>4</a:t>
            </a:r>
            <a:r>
              <a:rPr lang="zh-CN" altLang="en-US" sz="2000" b="1" dirty="0">
                <a:latin typeface="仿宋" panose="02010609060101010101" pitchFamily="49" charset="-122"/>
                <a:ea typeface="仿宋" panose="02010609060101010101" pitchFamily="49" charset="-122"/>
              </a:rPr>
              <a:t>）消去存在量词</a:t>
            </a:r>
            <a:endParaRPr lang="zh-CN" altLang="en-US" sz="2000" b="1" dirty="0">
              <a:latin typeface="仿宋" panose="02010609060101010101" pitchFamily="49" charset="-122"/>
              <a:ea typeface="仿宋" panose="02010609060101010101" pitchFamily="49" charset="-122"/>
            </a:endParaRPr>
          </a:p>
          <a:p>
            <a:pPr marL="571500" indent="-571500" eaLnBrk="1" hangingPunct="1">
              <a:buClr>
                <a:schemeClr val="accent1"/>
              </a:buClr>
              <a:buSzPct val="85000"/>
              <a:buFont typeface="Wingdings" panose="05000000000000000000" pitchFamily="2" charset="2"/>
              <a:buNone/>
            </a:pPr>
            <a:r>
              <a:rPr lang="zh-CN" altLang="en-US" sz="2000" dirty="0">
                <a:latin typeface="仿宋" panose="02010609060101010101" pitchFamily="49" charset="-122"/>
                <a:ea typeface="仿宋" panose="02010609060101010101" pitchFamily="49" charset="-122"/>
              </a:rPr>
              <a:t>    </a:t>
            </a:r>
            <a:r>
              <a:rPr lang="en-US" altLang="zh-CN" sz="2000" dirty="0">
                <a:solidFill>
                  <a:srgbClr val="FF0000"/>
                </a:solidFill>
                <a:latin typeface="仿宋" panose="02010609060101010101" pitchFamily="49" charset="-122"/>
                <a:ea typeface="仿宋" panose="02010609060101010101" pitchFamily="49" charset="-122"/>
              </a:rPr>
              <a:t>a. </a:t>
            </a:r>
            <a:r>
              <a:rPr lang="zh-CN" altLang="en-US" sz="2000" dirty="0">
                <a:solidFill>
                  <a:srgbClr val="FF0000"/>
                </a:solidFill>
                <a:latin typeface="仿宋" panose="02010609060101010101" pitchFamily="49" charset="-122"/>
                <a:ea typeface="仿宋" panose="02010609060101010101" pitchFamily="49" charset="-122"/>
              </a:rPr>
              <a:t>存在量词不出现在全称量词的辖域内。</a:t>
            </a:r>
            <a:endParaRPr lang="zh-CN" altLang="en-US" sz="2000" dirty="0">
              <a:latin typeface="仿宋" panose="02010609060101010101" pitchFamily="49" charset="-122"/>
              <a:ea typeface="仿宋" panose="02010609060101010101" pitchFamily="49" charset="-122"/>
            </a:endParaRPr>
          </a:p>
          <a:p>
            <a:pPr marL="571500" indent="-571500" eaLnBrk="1" hangingPunct="1">
              <a:buClr>
                <a:schemeClr val="accent1"/>
              </a:buClr>
              <a:buSzPct val="85000"/>
              <a:buFont typeface="Wingdings" panose="05000000000000000000" pitchFamily="2" charset="2"/>
              <a:buNone/>
            </a:pPr>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b. </a:t>
            </a:r>
            <a:r>
              <a:rPr lang="zh-CN" altLang="en-US" sz="2000" dirty="0">
                <a:latin typeface="仿宋" panose="02010609060101010101" pitchFamily="49" charset="-122"/>
                <a:ea typeface="仿宋" panose="02010609060101010101" pitchFamily="49" charset="-122"/>
              </a:rPr>
              <a:t>存在量词出现在一个或者多个全称量词的辖域内。</a:t>
            </a:r>
            <a:endParaRPr lang="zh-CN" altLang="en-US" sz="2000" dirty="0">
              <a:latin typeface="仿宋" panose="02010609060101010101" pitchFamily="49" charset="-122"/>
              <a:ea typeface="仿宋"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nimBg="1"/>
      <p:bldP spid="20377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207875" name="Rectangle 2"/>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3.3  </a:t>
            </a:r>
            <a:r>
              <a:rPr lang="zh-CN" altLang="en-US" sz="3600" dirty="0">
                <a:solidFill>
                  <a:schemeClr val="bg1"/>
                </a:solidFill>
                <a:latin typeface="Times New Roman" panose="02020603050405020304" pitchFamily="18" charset="0"/>
                <a:ea typeface="黑体" panose="02010609060101010101" pitchFamily="49" charset="-122"/>
              </a:rPr>
              <a:t>谓词公式化为子句集的方法</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207876" name="Rectangle 3"/>
          <p:cNvSpPr/>
          <p:nvPr/>
        </p:nvSpPr>
        <p:spPr>
          <a:xfrm>
            <a:off x="228600" y="1066800"/>
            <a:ext cx="8512175" cy="5699125"/>
          </a:xfrm>
          <a:prstGeom prst="rect">
            <a:avLst/>
          </a:prstGeom>
          <a:gradFill rotWithShape="1">
            <a:gsLst>
              <a:gs pos="0">
                <a:srgbClr val="FFFF99"/>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40000"/>
              </a:spcBef>
              <a:buClr>
                <a:schemeClr val="accent2"/>
              </a:buClr>
              <a:buSzTx/>
              <a:buFont typeface="Wingdings" panose="05000000000000000000" pitchFamily="2" charset="2"/>
              <a:buBlip>
                <a:blip r:embed="rId1"/>
              </a:buBlip>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3.5</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将下列</a:t>
            </a:r>
            <a:r>
              <a:rPr lang="zh-CN" altLang="en-US" sz="2400" dirty="0">
                <a:latin typeface="Arial" panose="020B0604020202020204" pitchFamily="34" charset="0"/>
                <a:ea typeface="宋体" panose="02010600030101010101" pitchFamily="2" charset="-122"/>
              </a:rPr>
              <a:t>谓词公式化为不含存在量词的前束形。</a:t>
            </a:r>
            <a:endParaRPr lang="zh-CN" altLang="en-US" sz="2400" dirty="0">
              <a:latin typeface="Arial" panose="020B0604020202020204" pitchFamily="34" charset="0"/>
              <a:ea typeface="宋体" panose="02010600030101010101" pitchFamily="2" charset="-122"/>
            </a:endParaRPr>
          </a:p>
          <a:p>
            <a:pPr marL="0" lvl="0" indent="0" eaLnBrk="1" hangingPunct="1">
              <a:spcBef>
                <a:spcPct val="40000"/>
              </a:spcBef>
              <a:buClr>
                <a:schemeClr val="accent2"/>
              </a:buClr>
              <a:buSzTx/>
              <a:buFont typeface="Wingdings" panose="05000000000000000000" pitchFamily="2" charset="2"/>
              <a:buNone/>
            </a:pPr>
            <a:endParaRPr lang="zh-CN" altLang="en-US" sz="2800" dirty="0">
              <a:latin typeface="Arial" panose="020B0604020202020204" pitchFamily="34"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）消去存在量词</a:t>
            </a:r>
            <a:r>
              <a:rPr lang="zh-CN" altLang="en-US" sz="2400" b="1" dirty="0">
                <a:latin typeface="宋体" panose="02010600030101010101" pitchFamily="2" charset="-122"/>
                <a:ea typeface="宋体" panose="02010600030101010101" pitchFamily="2" charset="-122"/>
              </a:rPr>
              <a:t> </a:t>
            </a:r>
            <a:endParaRPr lang="zh-CN" altLang="en-US" sz="2400" b="1" dirty="0">
              <a:latin typeface="宋体" panose="02010600030101010101" pitchFamily="2" charset="-122"/>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endParaRPr lang="zh-CN" altLang="en-US" sz="2400" b="1" dirty="0">
              <a:latin typeface="宋体" panose="02010600030101010101" pitchFamily="2" charset="-122"/>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）消去蕴含符号 </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endParaRPr lang="en-US" altLang="zh-CN"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）把否定符号移动到每个谓词前 </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None/>
            </a:pP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40000"/>
              </a:spcBef>
              <a:buClr>
                <a:srgbClr val="0000FF"/>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）消去存在量词，设</a:t>
            </a:r>
            <a:r>
              <a:rPr lang="en-US" altLang="zh-CN" sz="2400" b="1" i="1" dirty="0">
                <a:latin typeface="Times New Roman" panose="02020603050405020304" pitchFamily="18" charset="0"/>
                <a:ea typeface="宋体" panose="02010600030101010101" pitchFamily="2" charset="-122"/>
              </a:rPr>
              <a:t>z</a:t>
            </a:r>
            <a:r>
              <a:rPr lang="zh-CN" altLang="en-US" sz="2400" b="1" dirty="0">
                <a:latin typeface="Times New Roman" panose="02020603050405020304" pitchFamily="18" charset="0"/>
                <a:ea typeface="宋体" panose="02010600030101010101" pitchFamily="2" charset="-122"/>
              </a:rPr>
              <a:t>的函数是</a:t>
            </a:r>
            <a:r>
              <a:rPr lang="en-US" altLang="zh-CN" sz="2400" b="1" i="1" dirty="0">
                <a:latin typeface="Times New Roman" panose="02020603050405020304" pitchFamily="18" charset="0"/>
                <a:ea typeface="宋体" panose="02010600030101010101" pitchFamily="2" charset="-122"/>
              </a:rPr>
              <a:t>g</a:t>
            </a:r>
            <a:r>
              <a:rPr lang="en-US" altLang="zh-CN" sz="2400" b="1" dirty="0">
                <a:latin typeface="Times New Roman" panose="02020603050405020304" pitchFamily="18" charset="0"/>
                <a:ea typeface="宋体" panose="02010600030101010101" pitchFamily="2" charset="-122"/>
              </a:rPr>
              <a:t>(x</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y</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，则 </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100000"/>
              </a:spcBef>
              <a:buClr>
                <a:srgbClr val="0000FF"/>
              </a:buClr>
              <a:buSzTx/>
              <a:buNone/>
            </a:pPr>
            <a:endParaRPr lang="en-US" altLang="zh-CN" sz="2400" b="1" dirty="0">
              <a:latin typeface="Times New Roman" panose="02020603050405020304" pitchFamily="18" charset="0"/>
              <a:ea typeface="宋体" panose="02010600030101010101" pitchFamily="2" charset="-122"/>
            </a:endParaRPr>
          </a:p>
        </p:txBody>
      </p:sp>
      <p:graphicFrame>
        <p:nvGraphicFramePr>
          <p:cNvPr id="207878" name="Object 9"/>
          <p:cNvGraphicFramePr/>
          <p:nvPr/>
        </p:nvGraphicFramePr>
        <p:xfrm>
          <a:off x="567055" y="1606392"/>
          <a:ext cx="7324090" cy="436880"/>
        </p:xfrm>
        <a:graphic>
          <a:graphicData uri="http://schemas.openxmlformats.org/presentationml/2006/ole">
            <mc:AlternateContent xmlns:mc="http://schemas.openxmlformats.org/markup-compatibility/2006">
              <mc:Choice xmlns:v="urn:schemas-microsoft-com:vml" Requires="v">
                <p:oleObj spid="_x0000_s3144" name="" r:id="rId2" imgW="3352800" imgH="203200" progId="Equation.3">
                  <p:embed/>
                </p:oleObj>
              </mc:Choice>
              <mc:Fallback>
                <p:oleObj name="" r:id="rId2" imgW="3352800" imgH="203200" progId="Equation.3">
                  <p:embed/>
                  <p:pic>
                    <p:nvPicPr>
                      <p:cNvPr id="0" name="图片 3143"/>
                      <p:cNvPicPr/>
                      <p:nvPr/>
                    </p:nvPicPr>
                    <p:blipFill>
                      <a:blip r:embed="rId3"/>
                      <a:stretch>
                        <a:fillRect/>
                      </a:stretch>
                    </p:blipFill>
                    <p:spPr>
                      <a:xfrm>
                        <a:off x="567055" y="1606392"/>
                        <a:ext cx="7324090" cy="436880"/>
                      </a:xfrm>
                      <a:prstGeom prst="rect">
                        <a:avLst/>
                      </a:prstGeom>
                      <a:noFill/>
                      <a:ln w="38100">
                        <a:noFill/>
                        <a:miter/>
                      </a:ln>
                    </p:spPr>
                  </p:pic>
                </p:oleObj>
              </mc:Fallback>
            </mc:AlternateContent>
          </a:graphicData>
        </a:graphic>
      </p:graphicFrame>
      <p:graphicFrame>
        <p:nvGraphicFramePr>
          <p:cNvPr id="207880" name="Object 11"/>
          <p:cNvGraphicFramePr/>
          <p:nvPr/>
        </p:nvGraphicFramePr>
        <p:xfrm>
          <a:off x="757238" y="2673192"/>
          <a:ext cx="6486525" cy="424180"/>
        </p:xfrm>
        <a:graphic>
          <a:graphicData uri="http://schemas.openxmlformats.org/presentationml/2006/ole">
            <mc:AlternateContent xmlns:mc="http://schemas.openxmlformats.org/markup-compatibility/2006">
              <mc:Choice xmlns:v="urn:schemas-microsoft-com:vml" Requires="v">
                <p:oleObj spid="_x0000_s3145" name="" r:id="rId4" imgW="3060065" imgH="203200" progId="Equation.3">
                  <p:embed/>
                </p:oleObj>
              </mc:Choice>
              <mc:Fallback>
                <p:oleObj name="" r:id="rId4" imgW="3060065" imgH="203200" progId="Equation.3">
                  <p:embed/>
                  <p:pic>
                    <p:nvPicPr>
                      <p:cNvPr id="0" name="图片 3144"/>
                      <p:cNvPicPr/>
                      <p:nvPr/>
                    </p:nvPicPr>
                    <p:blipFill>
                      <a:blip r:embed="rId5"/>
                      <a:stretch>
                        <a:fillRect/>
                      </a:stretch>
                    </p:blipFill>
                    <p:spPr>
                      <a:xfrm>
                        <a:off x="757238" y="2673192"/>
                        <a:ext cx="6486525" cy="424180"/>
                      </a:xfrm>
                      <a:prstGeom prst="rect">
                        <a:avLst/>
                      </a:prstGeom>
                      <a:noFill/>
                      <a:ln w="38100">
                        <a:noFill/>
                        <a:miter/>
                      </a:ln>
                    </p:spPr>
                  </p:pic>
                </p:oleObj>
              </mc:Fallback>
            </mc:AlternateContent>
          </a:graphicData>
        </a:graphic>
      </p:graphicFrame>
      <p:graphicFrame>
        <p:nvGraphicFramePr>
          <p:cNvPr id="207882" name="Object 13"/>
          <p:cNvGraphicFramePr/>
          <p:nvPr/>
        </p:nvGraphicFramePr>
        <p:xfrm>
          <a:off x="757555" y="3720307"/>
          <a:ext cx="5899150" cy="386080"/>
        </p:xfrm>
        <a:graphic>
          <a:graphicData uri="http://schemas.openxmlformats.org/presentationml/2006/ole">
            <mc:AlternateContent xmlns:mc="http://schemas.openxmlformats.org/markup-compatibility/2006">
              <mc:Choice xmlns:v="urn:schemas-microsoft-com:vml" Requires="v">
                <p:oleObj spid="_x0000_s3146" name="" r:id="rId6" imgW="3060065" imgH="203200" progId="Equation.3">
                  <p:embed/>
                </p:oleObj>
              </mc:Choice>
              <mc:Fallback>
                <p:oleObj name="" r:id="rId6" imgW="3060065" imgH="203200" progId="Equation.3">
                  <p:embed/>
                  <p:pic>
                    <p:nvPicPr>
                      <p:cNvPr id="0" name="图片 3145"/>
                      <p:cNvPicPr/>
                      <p:nvPr/>
                    </p:nvPicPr>
                    <p:blipFill>
                      <a:blip r:embed="rId7"/>
                      <a:stretch>
                        <a:fillRect/>
                      </a:stretch>
                    </p:blipFill>
                    <p:spPr>
                      <a:xfrm>
                        <a:off x="757555" y="3720307"/>
                        <a:ext cx="5899150" cy="386080"/>
                      </a:xfrm>
                      <a:prstGeom prst="rect">
                        <a:avLst/>
                      </a:prstGeom>
                      <a:noFill/>
                      <a:ln w="38100">
                        <a:noFill/>
                        <a:miter/>
                      </a:ln>
                    </p:spPr>
                  </p:pic>
                </p:oleObj>
              </mc:Fallback>
            </mc:AlternateContent>
          </a:graphicData>
        </a:graphic>
      </p:graphicFrame>
      <p:graphicFrame>
        <p:nvGraphicFramePr>
          <p:cNvPr id="207884" name="Object 15"/>
          <p:cNvGraphicFramePr/>
          <p:nvPr/>
        </p:nvGraphicFramePr>
        <p:xfrm>
          <a:off x="757555" y="4800600"/>
          <a:ext cx="7269480" cy="396240"/>
        </p:xfrm>
        <a:graphic>
          <a:graphicData uri="http://schemas.openxmlformats.org/presentationml/2006/ole">
            <mc:AlternateContent xmlns:mc="http://schemas.openxmlformats.org/markup-compatibility/2006">
              <mc:Choice xmlns:v="urn:schemas-microsoft-com:vml" Requires="v">
                <p:oleObj spid="_x0000_s3147" name="" r:id="rId8" imgW="2920365" imgH="203200" progId="Equation.3">
                  <p:embed/>
                </p:oleObj>
              </mc:Choice>
              <mc:Fallback>
                <p:oleObj name="" r:id="rId8" imgW="2920365" imgH="203200" progId="Equation.3">
                  <p:embed/>
                  <p:pic>
                    <p:nvPicPr>
                      <p:cNvPr id="0" name="图片 3146"/>
                      <p:cNvPicPr/>
                      <p:nvPr/>
                    </p:nvPicPr>
                    <p:blipFill>
                      <a:blip r:embed="rId9"/>
                      <a:stretch>
                        <a:fillRect/>
                      </a:stretch>
                    </p:blipFill>
                    <p:spPr>
                      <a:xfrm>
                        <a:off x="757555" y="4800600"/>
                        <a:ext cx="7269480" cy="396240"/>
                      </a:xfrm>
                      <a:prstGeom prst="rect">
                        <a:avLst/>
                      </a:prstGeom>
                      <a:noFill/>
                      <a:ln w="38100">
                        <a:noFill/>
                        <a:miter/>
                      </a:ln>
                    </p:spPr>
                  </p:pic>
                </p:oleObj>
              </mc:Fallback>
            </mc:AlternateContent>
          </a:graphicData>
        </a:graphic>
      </p:graphicFrame>
      <p:graphicFrame>
        <p:nvGraphicFramePr>
          <p:cNvPr id="207886" name="Object 17"/>
          <p:cNvGraphicFramePr/>
          <p:nvPr/>
        </p:nvGraphicFramePr>
        <p:xfrm>
          <a:off x="304800" y="5946775"/>
          <a:ext cx="8220075" cy="377825"/>
        </p:xfrm>
        <a:graphic>
          <a:graphicData uri="http://schemas.openxmlformats.org/presentationml/2006/ole">
            <mc:AlternateContent xmlns:mc="http://schemas.openxmlformats.org/markup-compatibility/2006">
              <mc:Choice xmlns:v="urn:schemas-microsoft-com:vml" Requires="v">
                <p:oleObj spid="_x0000_s3148" name="" r:id="rId10" imgW="3263900" imgH="203200" progId="Equation.3">
                  <p:embed/>
                </p:oleObj>
              </mc:Choice>
              <mc:Fallback>
                <p:oleObj name="" r:id="rId10" imgW="3263900" imgH="203200" progId="Equation.3">
                  <p:embed/>
                  <p:pic>
                    <p:nvPicPr>
                      <p:cNvPr id="0" name="图片 3147"/>
                      <p:cNvPicPr/>
                      <p:nvPr/>
                    </p:nvPicPr>
                    <p:blipFill>
                      <a:blip r:embed="rId11"/>
                      <a:stretch>
                        <a:fillRect/>
                      </a:stretch>
                    </p:blipFill>
                    <p:spPr>
                      <a:xfrm>
                        <a:off x="304800" y="5946775"/>
                        <a:ext cx="8220075" cy="37782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208899" name="Rectangle 2"/>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3.3  </a:t>
            </a:r>
            <a:r>
              <a:rPr lang="zh-CN" altLang="en-US" sz="3600" dirty="0">
                <a:solidFill>
                  <a:schemeClr val="bg1"/>
                </a:solidFill>
                <a:latin typeface="Times New Roman" panose="02020603050405020304" pitchFamily="18" charset="0"/>
                <a:ea typeface="黑体" panose="02010609060101010101" pitchFamily="49" charset="-122"/>
              </a:rPr>
              <a:t>谓词公式化为子句集的方法</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92163" name="Text Box 3"/>
          <p:cNvSpPr txBox="1"/>
          <p:nvPr/>
        </p:nvSpPr>
        <p:spPr>
          <a:xfrm>
            <a:off x="304800" y="2895600"/>
            <a:ext cx="8610600" cy="1336675"/>
          </a:xfrm>
          <a:prstGeom prst="rect">
            <a:avLst/>
          </a:prstGeom>
          <a:gradFill rotWithShape="1">
            <a:gsLst>
              <a:gs pos="0">
                <a:srgbClr val="00FFFF"/>
              </a:gs>
              <a:gs pos="100000">
                <a:schemeClr val="bg1"/>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50000"/>
              </a:lnSpc>
              <a:spcBef>
                <a:spcPct val="0"/>
              </a:spcBef>
              <a:buClrTx/>
              <a:buSzTx/>
              <a:buFontTx/>
              <a:buNone/>
            </a:pPr>
            <a:r>
              <a:rPr lang="zh-CN" altLang="en-US" b="1" dirty="0">
                <a:latin typeface="宋体" panose="02010600030101010101" pitchFamily="2" charset="-122"/>
                <a:ea typeface="宋体" panose="02010600030101010101" pitchFamily="2" charset="-122"/>
              </a:rPr>
              <a:t>定理 </a:t>
            </a:r>
            <a:r>
              <a:rPr lang="en-US" altLang="zh-CN" b="1" dirty="0">
                <a:latin typeface="Times New Roman" panose="02020603050405020304" pitchFamily="18" charset="0"/>
                <a:ea typeface="宋体" panose="02010600030101010101" pitchFamily="2" charset="-122"/>
              </a:rPr>
              <a:t>3.1:   </a:t>
            </a:r>
            <a:endParaRPr lang="en-US" altLang="zh-CN"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spcAft>
                <a:spcPct val="30000"/>
              </a:spcAft>
              <a:buClrTx/>
              <a:buSzTx/>
              <a:buFontTx/>
              <a:buNone/>
            </a:pPr>
            <a:r>
              <a:rPr lang="en-US" altLang="zh-CN" b="1" dirty="0">
                <a:latin typeface="Times New Roman" panose="02020603050405020304" pitchFamily="18" charset="0"/>
                <a:ea typeface="宋体" panose="02010600030101010101" pitchFamily="2" charset="-122"/>
              </a:rPr>
              <a:t>     </a:t>
            </a:r>
            <a:r>
              <a:rPr lang="zh-CN" altLang="en-US" b="1" dirty="0">
                <a:latin typeface="宋体" panose="02010600030101010101" pitchFamily="2" charset="-122"/>
                <a:ea typeface="宋体" panose="02010600030101010101" pitchFamily="2" charset="-122"/>
              </a:rPr>
              <a:t>谓词公式不可满足的充要条件是其子句集不可满足。</a:t>
            </a:r>
            <a:endParaRPr lang="zh-CN" altLang="en-US" b="1" dirty="0">
              <a:latin typeface="宋体" panose="02010600030101010101" pitchFamily="2" charset="-122"/>
              <a:ea typeface="宋体" panose="02010600030101010101" pitchFamily="2" charset="-122"/>
            </a:endParaRPr>
          </a:p>
        </p:txBody>
      </p:sp>
      <p:grpSp>
        <p:nvGrpSpPr>
          <p:cNvPr id="2" name="Group 9"/>
          <p:cNvGrpSpPr/>
          <p:nvPr/>
        </p:nvGrpSpPr>
        <p:grpSpPr>
          <a:xfrm>
            <a:off x="1828800" y="1371600"/>
            <a:ext cx="5915025" cy="977900"/>
            <a:chOff x="422" y="1612"/>
            <a:chExt cx="3726" cy="616"/>
          </a:xfrm>
        </p:grpSpPr>
        <p:sp>
          <p:nvSpPr>
            <p:cNvPr id="208902" name="Text Box 5"/>
            <p:cNvSpPr txBox="1"/>
            <p:nvPr/>
          </p:nvSpPr>
          <p:spPr>
            <a:xfrm>
              <a:off x="422" y="1612"/>
              <a:ext cx="1258" cy="596"/>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800" b="1" dirty="0">
                  <a:latin typeface="宋体" panose="02010600030101010101" pitchFamily="2" charset="-122"/>
                  <a:ea typeface="宋体" panose="02010600030101010101" pitchFamily="2" charset="-122"/>
                </a:rPr>
                <a:t>谓词公式</a:t>
              </a:r>
              <a:endParaRPr lang="zh-CN" altLang="en-US" sz="2800" b="1" dirty="0">
                <a:latin typeface="宋体" panose="02010600030101010101" pitchFamily="2" charset="-122"/>
                <a:ea typeface="宋体" panose="02010600030101010101" pitchFamily="2" charset="-122"/>
              </a:endParaRPr>
            </a:p>
            <a:p>
              <a:pPr marL="0" lvl="0" indent="0" algn="ctr" eaLnBrk="1" hangingPunct="1">
                <a:spcBef>
                  <a:spcPct val="0"/>
                </a:spcBef>
                <a:buClrTx/>
                <a:buSzTx/>
                <a:buFontTx/>
                <a:buNone/>
              </a:pPr>
              <a:r>
                <a:rPr lang="zh-CN" altLang="en-US" sz="2800" b="1" dirty="0">
                  <a:latin typeface="宋体" panose="02010600030101010101" pitchFamily="2" charset="-122"/>
                  <a:ea typeface="宋体" panose="02010600030101010101" pitchFamily="2" charset="-122"/>
                </a:rPr>
                <a:t>不可满足性</a:t>
              </a:r>
              <a:endParaRPr lang="zh-CN" altLang="en-US" sz="2800" b="1" dirty="0">
                <a:latin typeface="宋体" panose="02010600030101010101" pitchFamily="2" charset="-122"/>
                <a:ea typeface="宋体" panose="02010600030101010101" pitchFamily="2" charset="-122"/>
              </a:endParaRPr>
            </a:p>
          </p:txBody>
        </p:sp>
        <p:sp>
          <p:nvSpPr>
            <p:cNvPr id="208903" name="Text Box 6"/>
            <p:cNvSpPr txBox="1"/>
            <p:nvPr/>
          </p:nvSpPr>
          <p:spPr>
            <a:xfrm>
              <a:off x="2304" y="1632"/>
              <a:ext cx="1344" cy="596"/>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800" b="1" dirty="0">
                  <a:latin typeface="宋体" panose="02010600030101010101" pitchFamily="2" charset="-122"/>
                  <a:ea typeface="宋体" panose="02010600030101010101" pitchFamily="2" charset="-122"/>
                </a:rPr>
                <a:t>子句集</a:t>
              </a:r>
              <a:endParaRPr lang="zh-CN" altLang="en-US" sz="2800" b="1" dirty="0">
                <a:latin typeface="宋体" panose="02010600030101010101" pitchFamily="2" charset="-122"/>
                <a:ea typeface="宋体" panose="02010600030101010101" pitchFamily="2" charset="-122"/>
              </a:endParaRPr>
            </a:p>
            <a:p>
              <a:pPr marL="0" lvl="0" indent="0" algn="ctr" eaLnBrk="1" hangingPunct="1">
                <a:spcBef>
                  <a:spcPct val="0"/>
                </a:spcBef>
                <a:buClrTx/>
                <a:buSzTx/>
                <a:buFontTx/>
                <a:buNone/>
              </a:pPr>
              <a:r>
                <a:rPr lang="zh-CN" altLang="en-US" sz="2800" b="1" dirty="0">
                  <a:latin typeface="宋体" panose="02010600030101010101" pitchFamily="2" charset="-122"/>
                  <a:ea typeface="宋体" panose="02010600030101010101" pitchFamily="2" charset="-122"/>
                </a:rPr>
                <a:t>不可满足性</a:t>
              </a:r>
              <a:endParaRPr lang="zh-CN" altLang="en-US" sz="2800" b="1" dirty="0">
                <a:latin typeface="宋体" panose="02010600030101010101" pitchFamily="2" charset="-122"/>
                <a:ea typeface="宋体" panose="02010600030101010101" pitchFamily="2" charset="-122"/>
              </a:endParaRPr>
            </a:p>
          </p:txBody>
        </p:sp>
        <p:sp>
          <p:nvSpPr>
            <p:cNvPr id="208904" name="Line 7"/>
            <p:cNvSpPr/>
            <p:nvPr/>
          </p:nvSpPr>
          <p:spPr>
            <a:xfrm>
              <a:off x="1728" y="1968"/>
              <a:ext cx="528" cy="0"/>
            </a:xfrm>
            <a:prstGeom prst="line">
              <a:avLst/>
            </a:prstGeom>
            <a:ln w="38100" cap="flat" cmpd="sng">
              <a:solidFill>
                <a:schemeClr val="accent2"/>
              </a:solidFill>
              <a:prstDash val="solid"/>
              <a:headEnd type="triangle" w="med" len="med"/>
              <a:tailEnd type="triangle" w="med" len="med"/>
            </a:ln>
          </p:spPr>
        </p:sp>
        <p:sp>
          <p:nvSpPr>
            <p:cNvPr id="208905" name="Text Box 8"/>
            <p:cNvSpPr txBox="1"/>
            <p:nvPr/>
          </p:nvSpPr>
          <p:spPr>
            <a:xfrm>
              <a:off x="3648" y="1680"/>
              <a:ext cx="500" cy="519"/>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4800" dirty="0">
                  <a:solidFill>
                    <a:schemeClr val="accent2"/>
                  </a:solidFill>
                  <a:latin typeface="Arial" panose="020B0604020202020204" pitchFamily="34" charset="0"/>
                  <a:ea typeface="宋体" panose="02010600030101010101" pitchFamily="2" charset="-122"/>
                </a:rPr>
                <a:t>？</a:t>
              </a:r>
              <a:endParaRPr lang="zh-CN" altLang="en-US" sz="4800" dirty="0">
                <a:solidFill>
                  <a:schemeClr val="accent2"/>
                </a:solidFill>
                <a:latin typeface="Arial" panose="020B0604020202020204" pitchFamily="34" charset="0"/>
                <a:ea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2163"/>
                                        </p:tgtEl>
                                        <p:attrNameLst>
                                          <p:attrName>style.visibility</p:attrName>
                                        </p:attrNameLst>
                                      </p:cBhvr>
                                      <p:to>
                                        <p:strVal val="visible"/>
                                      </p:to>
                                    </p:set>
                                    <p:animEffect transition="in" filter="wipe(down)">
                                      <p:cBhvr>
                                        <p:cTn id="15" dur="500"/>
                                        <p:tgtEl>
                                          <p:spTgt spid="92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9922" name="Group 1026"/>
          <p:cNvGrpSpPr/>
          <p:nvPr/>
        </p:nvGrpSpPr>
        <p:grpSpPr>
          <a:xfrm>
            <a:off x="457200" y="2667000"/>
            <a:ext cx="8001000" cy="2924175"/>
            <a:chOff x="576" y="1488"/>
            <a:chExt cx="4512" cy="2126"/>
          </a:xfrm>
        </p:grpSpPr>
        <p:sp>
          <p:nvSpPr>
            <p:cNvPr id="138243" name="AutoShape 1027"/>
            <p:cNvSpPr>
              <a:spLocks noChangeArrowheads="1"/>
            </p:cNvSpPr>
            <p:nvPr/>
          </p:nvSpPr>
          <p:spPr bwMode="auto">
            <a:xfrm>
              <a:off x="576" y="1488"/>
              <a:ext cx="3888" cy="2064"/>
            </a:xfrm>
            <a:prstGeom prst="rightArrowCallout">
              <a:avLst>
                <a:gd name="adj1" fmla="val 18796"/>
                <a:gd name="adj2" fmla="val 24565"/>
                <a:gd name="adj3" fmla="val 19186"/>
                <a:gd name="adj4" fmla="val 84130"/>
              </a:avLst>
            </a:prstGeom>
            <a:solidFill>
              <a:schemeClr val="accent3">
                <a:lumMod val="40000"/>
                <a:lumOff val="60000"/>
              </a:schemeClr>
            </a:solidFill>
            <a:ln w="9525">
              <a:solidFill>
                <a:schemeClr val="tx1"/>
              </a:solidFill>
              <a:miter lim="800000"/>
            </a:ln>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9927" name="Text Box 1028"/>
            <p:cNvSpPr txBox="1"/>
            <p:nvPr/>
          </p:nvSpPr>
          <p:spPr>
            <a:xfrm>
              <a:off x="4560" y="1534"/>
              <a:ext cx="528" cy="2080"/>
            </a:xfrm>
            <a:prstGeom prst="rect">
              <a:avLst/>
            </a:prstGeom>
            <a:solidFill>
              <a:srgbClr val="FFFF99"/>
            </a:solidFill>
            <a:ln w="9525" cap="flat" cmpd="sng">
              <a:solidFill>
                <a:srgbClr val="808080"/>
              </a:solidFill>
              <a:prstDash val="solid"/>
              <a:miter/>
              <a:headEnd type="none" w="med" len="med"/>
              <a:tailEnd type="none" w="med" len="med"/>
            </a:ln>
          </p:spPr>
          <p:txBody>
            <a:bodyPr anchor="ctr" anchorCtr="1">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归</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结</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演</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绎</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推</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理</a:t>
              </a:r>
              <a:endParaRPr lang="zh-CN" altLang="en-US" sz="2400" b="1" dirty="0">
                <a:latin typeface="Arial" panose="020B0604020202020204" pitchFamily="34" charset="0"/>
                <a:ea typeface="宋体" panose="02010600030101010101" pitchFamily="2" charset="-122"/>
              </a:endParaRPr>
            </a:p>
          </p:txBody>
        </p:sp>
      </p:grpSp>
      <p:sp>
        <p:nvSpPr>
          <p:cNvPr id="209923" name="Rectangle 1029"/>
          <p:cNvSpPr>
            <a:spLocks noGrp="1"/>
          </p:cNvSpPr>
          <p:nvPr>
            <p:ph type="title"/>
          </p:nvPr>
        </p:nvSpPr>
        <p:spPr/>
        <p:txBody>
          <a:bodyPr vert="horz" wrap="square" lIns="91440" tIns="45720" rIns="91440" bIns="45720" anchor="b" anchorCtr="0"/>
          <a:p>
            <a:pPr eaLnBrk="1" hangingPunct="1"/>
            <a:r>
              <a:rPr lang="zh-CN" altLang="en-US" sz="3600" kern="1200" dirty="0">
                <a:solidFill>
                  <a:srgbClr val="7B9899"/>
                </a:solidFill>
                <a:latin typeface="Times New Roman" panose="02020603050405020304" pitchFamily="18" charset="0"/>
                <a:ea typeface="黑体" panose="02010609060101010101" pitchFamily="49" charset="-122"/>
                <a:cs typeface="+mj-cs"/>
              </a:rPr>
              <a:t>第</a:t>
            </a:r>
            <a:r>
              <a:rPr lang="en-US" altLang="zh-CN" sz="3600" kern="1200" dirty="0">
                <a:solidFill>
                  <a:srgbClr val="7B9899"/>
                </a:solidFill>
                <a:latin typeface="Times New Roman" panose="02020603050405020304" pitchFamily="18" charset="0"/>
                <a:ea typeface="黑体" panose="02010609060101010101" pitchFamily="49" charset="-122"/>
                <a:cs typeface="+mj-cs"/>
              </a:rPr>
              <a:t>3</a:t>
            </a:r>
            <a:r>
              <a:rPr lang="zh-CN" altLang="en-US" sz="3600" kern="1200" dirty="0">
                <a:solidFill>
                  <a:srgbClr val="7B9899"/>
                </a:solidFill>
                <a:latin typeface="Times New Roman" panose="02020603050405020304" pitchFamily="18" charset="0"/>
                <a:ea typeface="黑体" panose="02010609060101010101" pitchFamily="49" charset="-122"/>
                <a:cs typeface="+mj-cs"/>
              </a:rPr>
              <a:t>章  确定性推理方法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09924" name="Rectangle 1030"/>
          <p:cNvSpPr>
            <a:spLocks noGrp="1"/>
          </p:cNvSpPr>
          <p:nvPr>
            <p:ph sz="quarter" idx="1"/>
          </p:nvPr>
        </p:nvSpPr>
        <p:spPr>
          <a:xfrm>
            <a:off x="425450" y="1457325"/>
            <a:ext cx="8642350" cy="5400675"/>
          </a:xfrm>
        </p:spPr>
        <p:txBody>
          <a:bodyPr vert="horz" wrap="square" lIns="91440" tIns="45720" rIns="91440" bIns="45720" anchor="t" anchorCtr="0"/>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solidFill>
                  <a:srgbClr val="0000FF"/>
                </a:solidFill>
                <a:latin typeface="仿宋" panose="02010609060101010101" pitchFamily="49" charset="-122"/>
                <a:ea typeface="仿宋" panose="02010609060101010101" pitchFamily="49" charset="-122"/>
              </a:rPr>
              <a:t>3.4  </a:t>
            </a:r>
            <a:r>
              <a:rPr lang="zh-CN" altLang="en-US" sz="2800" b="1" dirty="0">
                <a:solidFill>
                  <a:srgbClr val="0000FF"/>
                </a:solidFill>
                <a:latin typeface="仿宋" panose="02010609060101010101" pitchFamily="49" charset="-122"/>
                <a:ea typeface="仿宋" panose="02010609060101010101" pitchFamily="49" charset="-122"/>
              </a:rPr>
              <a:t>鲁宾逊归结原理</a:t>
            </a:r>
            <a:endParaRPr lang="zh-CN" altLang="en-US" sz="2800" b="1" dirty="0">
              <a:solidFill>
                <a:srgbClr val="0000FF"/>
              </a:solidFill>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 </a:t>
            </a:r>
            <a:endParaRPr lang="zh-CN" altLang="en-US" sz="2800" b="1" dirty="0">
              <a:latin typeface="仿宋" panose="02010609060101010101" pitchFamily="49" charset="-122"/>
              <a:ea typeface="仿宋" panose="02010609060101010101" pitchFamily="49" charset="-122"/>
            </a:endParaRPr>
          </a:p>
        </p:txBody>
      </p:sp>
      <p:sp>
        <p:nvSpPr>
          <p:cNvPr id="209925" name="灯片编号占位符 3"/>
          <p:cNvSpPr txBox="1">
            <a:spLocks noGrp="1"/>
          </p:cNvSpPr>
          <p:nvPr>
            <p:ph type="sldNum" sz="quarter" idx="4"/>
          </p:nvPr>
        </p:nvSpPr>
        <p:spPr>
          <a:xfrm>
            <a:off x="4343400" y="1066800"/>
            <a:ext cx="457200" cy="441325"/>
          </a:xfrm>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Rectangle 5"/>
          <p:cNvSpPr>
            <a:spLocks noGrp="1"/>
          </p:cNvSpPr>
          <p:nvPr>
            <p:ph type="title"/>
          </p:nvPr>
        </p:nvSpPr>
        <p:spPr/>
        <p:txBody>
          <a:bodyPr vert="horz" wrap="square" lIns="91440" tIns="45720" rIns="91440" bIns="45720" anchor="b" anchorCtr="0"/>
          <a:p>
            <a:pPr eaLnBrk="1" hangingPunct="1"/>
            <a:r>
              <a:rPr lang="en-US" altLang="zh-CN" sz="3600" dirty="0">
                <a:latin typeface="Times New Roman" panose="02020603050405020304" pitchFamily="18" charset="0"/>
                <a:ea typeface="黑体" panose="02010609060101010101" pitchFamily="49" charset="-122"/>
              </a:rPr>
              <a:t>3.1.1  </a:t>
            </a:r>
            <a:r>
              <a:rPr lang="zh-CN" altLang="en-US" sz="3600" dirty="0">
                <a:latin typeface="Times New Roman" panose="02020603050405020304" pitchFamily="18" charset="0"/>
                <a:ea typeface="黑体" panose="02010609060101010101" pitchFamily="49" charset="-122"/>
              </a:rPr>
              <a:t>推理的定义</a:t>
            </a:r>
            <a:endParaRPr lang="zh-CN" altLang="en-US" sz="3600" dirty="0">
              <a:latin typeface="Times New Roman" panose="02020603050405020304" pitchFamily="18" charset="0"/>
              <a:ea typeface="黑体" panose="02010609060101010101" pitchFamily="49" charset="-122"/>
            </a:endParaRPr>
          </a:p>
        </p:txBody>
      </p:sp>
      <p:sp>
        <p:nvSpPr>
          <p:cNvPr id="152579" name="Rectangle 7"/>
          <p:cNvSpPr>
            <a:spLocks noGrp="1"/>
          </p:cNvSpPr>
          <p:nvPr>
            <p:ph type="body" sz="half" idx="1"/>
          </p:nvPr>
        </p:nvSpPr>
        <p:spPr>
          <a:xfrm>
            <a:off x="228600" y="923925"/>
            <a:ext cx="4244975" cy="5400675"/>
          </a:xfrm>
        </p:spPr>
        <p:txBody>
          <a:bodyPr vert="horz" wrap="square" lIns="91440" tIns="45720" rIns="91440" bIns="45720" anchor="t" anchorCtr="0"/>
          <a:p>
            <a:pPr eaLnBrk="1" hangingPunct="1">
              <a:buClr>
                <a:schemeClr val="accent1"/>
              </a:buClr>
              <a:buSzPct val="85000"/>
              <a:buFont typeface="Wingdings 2" panose="05020102010507070707" pitchFamily="18" charset="2"/>
            </a:pPr>
            <a:endParaRPr lang="en-US" altLang="zh-CN" sz="2600" b="1" dirty="0"/>
          </a:p>
          <a:p>
            <a:pPr eaLnBrk="1" hangingPunct="1">
              <a:buClr>
                <a:schemeClr val="accent1"/>
              </a:buClr>
              <a:buSzPct val="85000"/>
              <a:buFont typeface="Wingdings 2" panose="05020102010507070707" pitchFamily="18" charset="2"/>
            </a:pPr>
            <a:r>
              <a:rPr lang="zh-CN" altLang="en-US" sz="2600" b="1" dirty="0"/>
              <a:t>推理：</a:t>
            </a:r>
            <a:endParaRPr lang="zh-CN" altLang="en-US" sz="2600" b="1" dirty="0"/>
          </a:p>
        </p:txBody>
      </p:sp>
      <p:graphicFrame>
        <p:nvGraphicFramePr>
          <p:cNvPr id="130097" name="Group 49"/>
          <p:cNvGraphicFramePr>
            <a:graphicFrameLocks noGrp="1"/>
          </p:cNvGraphicFramePr>
          <p:nvPr>
            <p:ph sz="quarter" idx="1"/>
          </p:nvPr>
        </p:nvGraphicFramePr>
        <p:xfrm>
          <a:off x="5105400" y="4130675"/>
          <a:ext cx="3581400" cy="1662114"/>
        </p:xfrm>
        <a:graphic>
          <a:graphicData uri="http://schemas.openxmlformats.org/drawingml/2006/table">
            <a:tbl>
              <a:tblPr/>
              <a:tblGrid>
                <a:gridCol w="808038"/>
                <a:gridCol w="2773362"/>
              </a:tblGrid>
              <a:tr h="462140">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知识</a:t>
                      </a:r>
                      <a:endParaRPr kumimoji="0" lang="zh-CN" altLang="en-US"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endParaRPr>
                    </a:p>
                  </a:txBody>
                  <a:tcPr marT="45737" marB="457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专家的经验、医学常识</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7" marB="457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701308">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初始</a:t>
                      </a:r>
                      <a:endParaRPr kumimoji="0" lang="zh-CN" altLang="en-US"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证据</a:t>
                      </a:r>
                      <a:endParaRPr kumimoji="0" lang="zh-CN" altLang="en-US"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endParaRPr>
                    </a:p>
                  </a:txBody>
                  <a:tcPr marT="45737" marB="457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病人的症状、化验结果</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7" marB="457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498666">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证据</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7" marB="457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中间结论</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7" marB="457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graphicFrame>
        <p:nvGraphicFramePr>
          <p:cNvPr id="152594" name="Object 12"/>
          <p:cNvGraphicFramePr>
            <a:graphicFrameLocks noGrp="1"/>
          </p:cNvGraphicFramePr>
          <p:nvPr>
            <p:ph sz="quarter" idx="3"/>
          </p:nvPr>
        </p:nvGraphicFramePr>
        <p:xfrm>
          <a:off x="1905000" y="1335088"/>
          <a:ext cx="4418013" cy="1865312"/>
        </p:xfrm>
        <a:graphic>
          <a:graphicData uri="http://schemas.openxmlformats.org/presentationml/2006/ole">
            <mc:AlternateContent xmlns:mc="http://schemas.openxmlformats.org/markup-compatibility/2006">
              <mc:Choice xmlns:v="urn:schemas-microsoft-com:vml" Requires="v">
                <p:oleObj spid="_x0000_s3079" name="" r:id="rId1" imgW="2967355" imgH="1252855" progId="SmartDraw.2">
                  <p:embed/>
                </p:oleObj>
              </mc:Choice>
              <mc:Fallback>
                <p:oleObj name="" r:id="rId1" imgW="2967355" imgH="1252855" progId="SmartDraw.2">
                  <p:embed/>
                  <p:pic>
                    <p:nvPicPr>
                      <p:cNvPr id="0" name="图片 3078"/>
                      <p:cNvPicPr/>
                      <p:nvPr/>
                    </p:nvPicPr>
                    <p:blipFill>
                      <a:blip r:embed="rId2"/>
                      <a:srcRect/>
                      <a:stretch>
                        <a:fillRect/>
                      </a:stretch>
                    </p:blipFill>
                    <p:spPr>
                      <a:xfrm>
                        <a:off x="1905000" y="1335088"/>
                        <a:ext cx="4418013" cy="1865312"/>
                      </a:xfrm>
                      <a:prstGeom prst="rect">
                        <a:avLst/>
                      </a:prstGeom>
                      <a:noFill/>
                      <a:ln w="38100">
                        <a:miter/>
                      </a:ln>
                    </p:spPr>
                  </p:pic>
                </p:oleObj>
              </mc:Fallback>
            </mc:AlternateContent>
          </a:graphicData>
        </a:graphic>
      </p:graphicFrame>
      <p:sp>
        <p:nvSpPr>
          <p:cNvPr id="152595" name="灯片编号占位符 5"/>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grpSp>
        <p:nvGrpSpPr>
          <p:cNvPr id="152596" name="Group 53"/>
          <p:cNvGrpSpPr/>
          <p:nvPr/>
        </p:nvGrpSpPr>
        <p:grpSpPr>
          <a:xfrm>
            <a:off x="152400" y="3535363"/>
            <a:ext cx="8763000" cy="2941637"/>
            <a:chOff x="96" y="2016"/>
            <a:chExt cx="5520" cy="2064"/>
          </a:xfrm>
        </p:grpSpPr>
        <p:sp>
          <p:nvSpPr>
            <p:cNvPr id="152600" name="Rectangle 47"/>
            <p:cNvSpPr/>
            <p:nvPr/>
          </p:nvSpPr>
          <p:spPr>
            <a:xfrm>
              <a:off x="96" y="2016"/>
              <a:ext cx="5520" cy="2064"/>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152601" name="Object 4"/>
            <p:cNvGraphicFramePr/>
            <p:nvPr/>
          </p:nvGraphicFramePr>
          <p:xfrm>
            <a:off x="336" y="2295"/>
            <a:ext cx="2688" cy="1625"/>
          </p:xfrm>
          <a:graphic>
            <a:graphicData uri="http://schemas.openxmlformats.org/presentationml/2006/ole">
              <mc:AlternateContent xmlns:mc="http://schemas.openxmlformats.org/markup-compatibility/2006">
                <mc:Choice xmlns:v="urn:schemas-microsoft-com:vml" Requires="v">
                  <p:oleObj spid="_x0000_s3080" name="" r:id="rId3" imgW="3337560" imgH="1819910" progId="SmartDraw.2">
                    <p:embed/>
                  </p:oleObj>
                </mc:Choice>
                <mc:Fallback>
                  <p:oleObj name="" r:id="rId3" imgW="3337560" imgH="1819910" progId="SmartDraw.2">
                    <p:embed/>
                    <p:pic>
                      <p:nvPicPr>
                        <p:cNvPr id="0" name="图片 3079"/>
                        <p:cNvPicPr/>
                        <p:nvPr/>
                      </p:nvPicPr>
                      <p:blipFill>
                        <a:blip r:embed="rId4"/>
                        <a:stretch>
                          <a:fillRect/>
                        </a:stretch>
                      </p:blipFill>
                      <p:spPr>
                        <a:xfrm>
                          <a:off x="336" y="2295"/>
                          <a:ext cx="2688" cy="1625"/>
                        </a:xfrm>
                        <a:prstGeom prst="rect">
                          <a:avLst/>
                        </a:prstGeom>
                        <a:noFill/>
                        <a:ln w="38100">
                          <a:noFill/>
                          <a:miter/>
                        </a:ln>
                      </p:spPr>
                    </p:pic>
                  </p:oleObj>
                </mc:Fallback>
              </mc:AlternateContent>
            </a:graphicData>
          </a:graphic>
        </p:graphicFrame>
        <p:sp>
          <p:nvSpPr>
            <p:cNvPr id="152602" name="Text Box 48"/>
            <p:cNvSpPr txBox="1"/>
            <p:nvPr/>
          </p:nvSpPr>
          <p:spPr>
            <a:xfrm>
              <a:off x="4512" y="2112"/>
              <a:ext cx="1056" cy="231"/>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1800" b="1" dirty="0">
                  <a:latin typeface="Arial" panose="020B0604020202020204" pitchFamily="34" charset="0"/>
                  <a:ea typeface="宋体" panose="02010600030101010101" pitchFamily="2" charset="-122"/>
                </a:rPr>
                <a:t>医疗专家系统</a:t>
              </a:r>
              <a:endParaRPr lang="zh-CN" altLang="en-US" sz="1800" b="1" dirty="0">
                <a:latin typeface="Arial" panose="020B0604020202020204" pitchFamily="34" charset="0"/>
                <a:ea typeface="宋体" panose="02010600030101010101" pitchFamily="2" charset="-122"/>
              </a:endParaRPr>
            </a:p>
          </p:txBody>
        </p:sp>
      </p:grpSp>
      <p:sp>
        <p:nvSpPr>
          <p:cNvPr id="130099" name="Line 51"/>
          <p:cNvSpPr/>
          <p:nvPr/>
        </p:nvSpPr>
        <p:spPr>
          <a:xfrm>
            <a:off x="762000" y="1905000"/>
            <a:ext cx="762000" cy="3657600"/>
          </a:xfrm>
          <a:prstGeom prst="line">
            <a:avLst/>
          </a:prstGeom>
          <a:ln w="38100" cap="flat" cmpd="sng">
            <a:solidFill>
              <a:srgbClr val="0000FF"/>
            </a:solidFill>
            <a:prstDash val="solid"/>
            <a:headEnd type="triangle" w="lg" len="med"/>
            <a:tailEnd type="triangle" w="lg" len="med"/>
          </a:ln>
        </p:spPr>
      </p:sp>
      <p:sp>
        <p:nvSpPr>
          <p:cNvPr id="130102" name="Line 54"/>
          <p:cNvSpPr/>
          <p:nvPr/>
        </p:nvSpPr>
        <p:spPr>
          <a:xfrm flipH="1">
            <a:off x="1371600" y="2209800"/>
            <a:ext cx="533400" cy="1905000"/>
          </a:xfrm>
          <a:prstGeom prst="line">
            <a:avLst/>
          </a:prstGeom>
          <a:ln w="38100" cap="flat" cmpd="sng">
            <a:solidFill>
              <a:srgbClr val="0000FF"/>
            </a:solidFill>
            <a:prstDash val="solid"/>
            <a:headEnd type="triangle" w="lg" len="med"/>
            <a:tailEnd type="triangle" w="med" len="med"/>
          </a:ln>
        </p:spPr>
      </p:sp>
      <p:sp>
        <p:nvSpPr>
          <p:cNvPr id="130103" name="Line 55"/>
          <p:cNvSpPr/>
          <p:nvPr/>
        </p:nvSpPr>
        <p:spPr>
          <a:xfrm>
            <a:off x="2667000" y="3124200"/>
            <a:ext cx="76200" cy="1066800"/>
          </a:xfrm>
          <a:prstGeom prst="line">
            <a:avLst/>
          </a:prstGeom>
          <a:ln w="38100" cap="flat" cmpd="sng">
            <a:solidFill>
              <a:srgbClr val="0000FF"/>
            </a:solidFill>
            <a:prstDash val="solid"/>
            <a:headEnd type="triangle" w="lg" len="med"/>
            <a:tailEnd type="triangle" w="med" len="med"/>
          </a:ln>
        </p:spPr>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0099"/>
                                        </p:tgtEl>
                                        <p:attrNameLst>
                                          <p:attrName>style.visibility</p:attrName>
                                        </p:attrNameLst>
                                      </p:cBhvr>
                                      <p:to>
                                        <p:strVal val="visible"/>
                                      </p:to>
                                    </p:set>
                                    <p:anim calcmode="lin" valueType="num">
                                      <p:cBhvr>
                                        <p:cTn id="7" dur="3000" fill="hold"/>
                                        <p:tgtEl>
                                          <p:spTgt spid="130099"/>
                                        </p:tgtEl>
                                        <p:attrNameLst>
                                          <p:attrName>ppt_w</p:attrName>
                                        </p:attrNameLst>
                                      </p:cBhvr>
                                      <p:tavLst>
                                        <p:tav tm="0">
                                          <p:val>
                                            <p:strVal val="#ppt_w*0.70"/>
                                          </p:val>
                                        </p:tav>
                                        <p:tav tm="100000">
                                          <p:val>
                                            <p:strVal val="#ppt_w"/>
                                          </p:val>
                                        </p:tav>
                                      </p:tavLst>
                                    </p:anim>
                                    <p:anim calcmode="lin" valueType="num">
                                      <p:cBhvr>
                                        <p:cTn id="8" dur="3000" fill="hold"/>
                                        <p:tgtEl>
                                          <p:spTgt spid="130099"/>
                                        </p:tgtEl>
                                        <p:attrNameLst>
                                          <p:attrName>ppt_h</p:attrName>
                                        </p:attrNameLst>
                                      </p:cBhvr>
                                      <p:tavLst>
                                        <p:tav tm="0">
                                          <p:val>
                                            <p:strVal val="#ppt_h"/>
                                          </p:val>
                                        </p:tav>
                                        <p:tav tm="100000">
                                          <p:val>
                                            <p:strVal val="#ppt_h"/>
                                          </p:val>
                                        </p:tav>
                                      </p:tavLst>
                                    </p:anim>
                                    <p:animEffect transition="in" filter="fade">
                                      <p:cBhvr>
                                        <p:cTn id="9" dur="3000"/>
                                        <p:tgtEl>
                                          <p:spTgt spid="130099"/>
                                        </p:tgtEl>
                                      </p:cBhvr>
                                    </p:animEffect>
                                  </p:childTnLst>
                                  <p:subTnLst>
                                    <p:set>
                                      <p:cBhvr override="childStyle">
                                        <p:cTn dur="1" fill="hold" display="0" masterRel="nextClick" afterEffect="1"/>
                                        <p:tgtEl>
                                          <p:spTgt spid="130099"/>
                                        </p:tgtEl>
                                        <p:attrNameLst>
                                          <p:attrName>style.visibility</p:attrName>
                                        </p:attrNameLst>
                                      </p:cBhvr>
                                      <p:to>
                                        <p:strVal val="hidden"/>
                                      </p:to>
                                    </p:set>
                                  </p:subTnLst>
                                </p:cTn>
                              </p:par>
                            </p:childTnLst>
                          </p:cTn>
                        </p:par>
                        <p:par>
                          <p:cTn id="10" fill="hold">
                            <p:stCondLst>
                              <p:cond delay="3000"/>
                            </p:stCondLst>
                            <p:childTnLst>
                              <p:par>
                                <p:cTn id="11" presetID="55" presetClass="entr" presetSubtype="0" fill="hold" nodeType="afterEffect">
                                  <p:stCondLst>
                                    <p:cond delay="0"/>
                                  </p:stCondLst>
                                  <p:childTnLst>
                                    <p:set>
                                      <p:cBhvr>
                                        <p:cTn id="12" dur="1" fill="hold">
                                          <p:stCondLst>
                                            <p:cond delay="0"/>
                                          </p:stCondLst>
                                        </p:cTn>
                                        <p:tgtEl>
                                          <p:spTgt spid="130102"/>
                                        </p:tgtEl>
                                        <p:attrNameLst>
                                          <p:attrName>style.visibility</p:attrName>
                                        </p:attrNameLst>
                                      </p:cBhvr>
                                      <p:to>
                                        <p:strVal val="visible"/>
                                      </p:to>
                                    </p:set>
                                    <p:anim calcmode="lin" valueType="num">
                                      <p:cBhvr>
                                        <p:cTn id="13" dur="3000" fill="hold"/>
                                        <p:tgtEl>
                                          <p:spTgt spid="130102"/>
                                        </p:tgtEl>
                                        <p:attrNameLst>
                                          <p:attrName>ppt_w</p:attrName>
                                        </p:attrNameLst>
                                      </p:cBhvr>
                                      <p:tavLst>
                                        <p:tav tm="0">
                                          <p:val>
                                            <p:strVal val="#ppt_w*0.70"/>
                                          </p:val>
                                        </p:tav>
                                        <p:tav tm="100000">
                                          <p:val>
                                            <p:strVal val="#ppt_w"/>
                                          </p:val>
                                        </p:tav>
                                      </p:tavLst>
                                    </p:anim>
                                    <p:anim calcmode="lin" valueType="num">
                                      <p:cBhvr>
                                        <p:cTn id="14" dur="3000" fill="hold"/>
                                        <p:tgtEl>
                                          <p:spTgt spid="130102"/>
                                        </p:tgtEl>
                                        <p:attrNameLst>
                                          <p:attrName>ppt_h</p:attrName>
                                        </p:attrNameLst>
                                      </p:cBhvr>
                                      <p:tavLst>
                                        <p:tav tm="0">
                                          <p:val>
                                            <p:strVal val="#ppt_h"/>
                                          </p:val>
                                        </p:tav>
                                        <p:tav tm="100000">
                                          <p:val>
                                            <p:strVal val="#ppt_h"/>
                                          </p:val>
                                        </p:tav>
                                      </p:tavLst>
                                    </p:anim>
                                    <p:animEffect transition="in" filter="fade">
                                      <p:cBhvr>
                                        <p:cTn id="15" dur="3000"/>
                                        <p:tgtEl>
                                          <p:spTgt spid="130102"/>
                                        </p:tgtEl>
                                      </p:cBhvr>
                                    </p:animEffect>
                                  </p:childTnLst>
                                  <p:subTnLst>
                                    <p:set>
                                      <p:cBhvr override="childStyle">
                                        <p:cTn dur="1" fill="hold" display="0" masterRel="nextClick" afterEffect="1"/>
                                        <p:tgtEl>
                                          <p:spTgt spid="130102"/>
                                        </p:tgtEl>
                                        <p:attrNameLst>
                                          <p:attrName>style.visibility</p:attrName>
                                        </p:attrNameLst>
                                      </p:cBhvr>
                                      <p:to>
                                        <p:strVal val="hidden"/>
                                      </p:to>
                                    </p:set>
                                  </p:subTnLst>
                                </p:cTn>
                              </p:par>
                            </p:childTnLst>
                          </p:cTn>
                        </p:par>
                        <p:par>
                          <p:cTn id="16" fill="hold">
                            <p:stCondLst>
                              <p:cond delay="6000"/>
                            </p:stCondLst>
                            <p:childTnLst>
                              <p:par>
                                <p:cTn id="17" presetID="55" presetClass="entr" presetSubtype="0" fill="hold" nodeType="afterEffect">
                                  <p:stCondLst>
                                    <p:cond delay="0"/>
                                  </p:stCondLst>
                                  <p:childTnLst>
                                    <p:set>
                                      <p:cBhvr>
                                        <p:cTn id="18" dur="1" fill="hold">
                                          <p:stCondLst>
                                            <p:cond delay="0"/>
                                          </p:stCondLst>
                                        </p:cTn>
                                        <p:tgtEl>
                                          <p:spTgt spid="130103"/>
                                        </p:tgtEl>
                                        <p:attrNameLst>
                                          <p:attrName>style.visibility</p:attrName>
                                        </p:attrNameLst>
                                      </p:cBhvr>
                                      <p:to>
                                        <p:strVal val="visible"/>
                                      </p:to>
                                    </p:set>
                                    <p:anim calcmode="lin" valueType="num">
                                      <p:cBhvr>
                                        <p:cTn id="19" dur="3000" fill="hold"/>
                                        <p:tgtEl>
                                          <p:spTgt spid="130103"/>
                                        </p:tgtEl>
                                        <p:attrNameLst>
                                          <p:attrName>ppt_w</p:attrName>
                                        </p:attrNameLst>
                                      </p:cBhvr>
                                      <p:tavLst>
                                        <p:tav tm="0">
                                          <p:val>
                                            <p:strVal val="#ppt_w*0.70"/>
                                          </p:val>
                                        </p:tav>
                                        <p:tav tm="100000">
                                          <p:val>
                                            <p:strVal val="#ppt_w"/>
                                          </p:val>
                                        </p:tav>
                                      </p:tavLst>
                                    </p:anim>
                                    <p:anim calcmode="lin" valueType="num">
                                      <p:cBhvr>
                                        <p:cTn id="20" dur="3000" fill="hold"/>
                                        <p:tgtEl>
                                          <p:spTgt spid="130103"/>
                                        </p:tgtEl>
                                        <p:attrNameLst>
                                          <p:attrName>ppt_h</p:attrName>
                                        </p:attrNameLst>
                                      </p:cBhvr>
                                      <p:tavLst>
                                        <p:tav tm="0">
                                          <p:val>
                                            <p:strVal val="#ppt_h"/>
                                          </p:val>
                                        </p:tav>
                                        <p:tav tm="100000">
                                          <p:val>
                                            <p:strVal val="#ppt_h"/>
                                          </p:val>
                                        </p:tav>
                                      </p:tavLst>
                                    </p:anim>
                                    <p:animEffect transition="in" filter="fade">
                                      <p:cBhvr>
                                        <p:cTn id="21" dur="3000"/>
                                        <p:tgtEl>
                                          <p:spTgt spid="130103"/>
                                        </p:tgtEl>
                                      </p:cBhvr>
                                    </p:animEffect>
                                  </p:childTnLst>
                                  <p:subTnLst>
                                    <p:set>
                                      <p:cBhvr override="childStyle">
                                        <p:cTn dur="1" fill="hold" display="0" masterRel="nextClick" afterEffect="1"/>
                                        <p:tgtEl>
                                          <p:spTgt spid="13010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Rectangle 5"/>
          <p:cNvSpPr>
            <a:spLocks noGrp="1"/>
          </p:cNvSpPr>
          <p:nvPr>
            <p:ph type="title"/>
          </p:nvPr>
        </p:nvSpPr>
        <p:spPr/>
        <p:txBody>
          <a:bodyPr vert="horz" wrap="square" lIns="91440" tIns="45720" rIns="91440" bIns="45720" anchor="b" anchorCtr="0"/>
          <a:p>
            <a:pPr eaLnBrk="1" hangingPunct="1"/>
            <a:r>
              <a:rPr lang="en-US" altLang="zh-CN" sz="3600" b="1" kern="1200" dirty="0">
                <a:solidFill>
                  <a:srgbClr val="7B9899"/>
                </a:solidFill>
                <a:latin typeface="Times New Roman" panose="02020603050405020304" pitchFamily="18" charset="0"/>
                <a:ea typeface="黑体" panose="02010609060101010101" pitchFamily="49" charset="-122"/>
                <a:cs typeface="+mj-cs"/>
              </a:rPr>
              <a:t>3.4 </a:t>
            </a:r>
            <a:r>
              <a:rPr lang="zh-CN" altLang="en-US" sz="3600" kern="1200" dirty="0">
                <a:solidFill>
                  <a:srgbClr val="7B9899"/>
                </a:solidFill>
                <a:latin typeface="Times New Roman" panose="02020603050405020304" pitchFamily="18" charset="0"/>
                <a:ea typeface="黑体" panose="02010609060101010101" pitchFamily="49" charset="-122"/>
                <a:cs typeface="+mj-cs"/>
              </a:rPr>
              <a:t>鲁宾逊归结原理</a:t>
            </a:r>
            <a:endParaRPr lang="zh-CN" altLang="en-US" sz="3600" b="1" kern="1200" dirty="0">
              <a:solidFill>
                <a:srgbClr val="7B9899"/>
              </a:solidFill>
              <a:latin typeface="Times New Roman" panose="02020603050405020304" pitchFamily="18" charset="0"/>
              <a:ea typeface="黑体" panose="02010609060101010101" pitchFamily="49" charset="-122"/>
              <a:cs typeface="+mj-cs"/>
            </a:endParaRPr>
          </a:p>
        </p:txBody>
      </p:sp>
      <p:sp>
        <p:nvSpPr>
          <p:cNvPr id="210947"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10948" name="Rectangle 3"/>
          <p:cNvSpPr>
            <a:spLocks noGrp="1"/>
          </p:cNvSpPr>
          <p:nvPr>
            <p:ph sz="quarter" idx="1"/>
          </p:nvPr>
        </p:nvSpPr>
        <p:spPr>
          <a:xfrm>
            <a:off x="228600" y="1600200"/>
            <a:ext cx="8739188" cy="4606925"/>
          </a:xfrm>
          <a:solidFill>
            <a:schemeClr val="bg1">
              <a:alpha val="100000"/>
            </a:schemeClr>
          </a:solidFill>
        </p:spPr>
        <p:txBody>
          <a:bodyPr vert="horz" wrap="square" lIns="91440" tIns="45720" rIns="91440" bIns="45720" anchor="t" anchorCtr="0"/>
          <a:p>
            <a:pPr algn="just" eaLnBrk="1" hangingPunct="1">
              <a:buClr>
                <a:schemeClr val="accent1"/>
              </a:buClr>
              <a:buSzPct val="85000"/>
              <a:buFont typeface="Wingdings 2" panose="05020102010507070707" pitchFamily="18" charset="2"/>
            </a:pPr>
            <a:r>
              <a:rPr lang="en-US" altLang="zh-CN" sz="2200" b="1" dirty="0">
                <a:solidFill>
                  <a:srgbClr val="0000CC"/>
                </a:solidFill>
                <a:latin typeface="仿宋" panose="02010609060101010101" pitchFamily="49" charset="-122"/>
                <a:ea typeface="仿宋" panose="02010609060101010101" pitchFamily="49" charset="-122"/>
              </a:rPr>
              <a:t>  </a:t>
            </a:r>
            <a:r>
              <a:rPr lang="zh-CN" altLang="en-US" sz="2000" b="1" dirty="0">
                <a:solidFill>
                  <a:srgbClr val="0000CC"/>
                </a:solidFill>
                <a:latin typeface="仿宋" panose="02010609060101010101" pitchFamily="49" charset="-122"/>
                <a:ea typeface="仿宋" panose="02010609060101010101" pitchFamily="49" charset="-122"/>
              </a:rPr>
              <a:t>归结演绎推理是一种基于鲁滨逊（</a:t>
            </a:r>
            <a:r>
              <a:rPr lang="en-US" altLang="zh-CN" sz="2000" b="1" dirty="0">
                <a:solidFill>
                  <a:srgbClr val="0000CC"/>
                </a:solidFill>
                <a:latin typeface="仿宋" panose="02010609060101010101" pitchFamily="49" charset="-122"/>
                <a:ea typeface="仿宋" panose="02010609060101010101" pitchFamily="49" charset="-122"/>
              </a:rPr>
              <a:t>Robinson</a:t>
            </a:r>
            <a:r>
              <a:rPr lang="zh-CN" altLang="en-US" sz="2000" b="1" dirty="0">
                <a:solidFill>
                  <a:srgbClr val="0000CC"/>
                </a:solidFill>
                <a:latin typeface="仿宋" panose="02010609060101010101" pitchFamily="49" charset="-122"/>
                <a:ea typeface="仿宋" panose="02010609060101010101" pitchFamily="49" charset="-122"/>
              </a:rPr>
              <a:t>）归结原理的机器推理技术。鲁滨逊归结原理亦称为消解原理，是鲁滨逊于</a:t>
            </a:r>
            <a:r>
              <a:rPr lang="en-US" altLang="zh-CN" sz="2000" b="1" dirty="0">
                <a:solidFill>
                  <a:srgbClr val="0000CC"/>
                </a:solidFill>
                <a:latin typeface="仿宋" panose="02010609060101010101" pitchFamily="49" charset="-122"/>
                <a:ea typeface="仿宋" panose="02010609060101010101" pitchFamily="49" charset="-122"/>
              </a:rPr>
              <a:t>1965</a:t>
            </a:r>
            <a:r>
              <a:rPr lang="zh-CN" altLang="en-US" sz="2000" b="1" dirty="0">
                <a:solidFill>
                  <a:srgbClr val="0000CC"/>
                </a:solidFill>
                <a:latin typeface="仿宋" panose="02010609060101010101" pitchFamily="49" charset="-122"/>
                <a:ea typeface="仿宋" panose="02010609060101010101" pitchFamily="49" charset="-122"/>
              </a:rPr>
              <a:t>年在海伯伦（</a:t>
            </a:r>
            <a:r>
              <a:rPr lang="en-US" altLang="zh-CN" sz="2000" b="1" dirty="0">
                <a:solidFill>
                  <a:srgbClr val="0000CC"/>
                </a:solidFill>
                <a:latin typeface="仿宋" panose="02010609060101010101" pitchFamily="49" charset="-122"/>
                <a:ea typeface="仿宋" panose="02010609060101010101" pitchFamily="49" charset="-122"/>
              </a:rPr>
              <a:t>Herbrand</a:t>
            </a:r>
            <a:r>
              <a:rPr lang="zh-CN" altLang="en-US" sz="2000" b="1" dirty="0">
                <a:solidFill>
                  <a:srgbClr val="0000CC"/>
                </a:solidFill>
                <a:latin typeface="仿宋" panose="02010609060101010101" pitchFamily="49" charset="-122"/>
                <a:ea typeface="仿宋" panose="02010609060101010101" pitchFamily="49" charset="-122"/>
              </a:rPr>
              <a:t>）理论的基础上提出的一种基于逻辑的“反证法”。</a:t>
            </a:r>
            <a:endParaRPr lang="zh-CN" altLang="en-US" sz="2000" b="1" dirty="0">
              <a:solidFill>
                <a:srgbClr val="0000CC"/>
              </a:solidFill>
              <a:latin typeface="仿宋" panose="02010609060101010101" pitchFamily="49" charset="-122"/>
              <a:ea typeface="仿宋" panose="02010609060101010101" pitchFamily="49" charset="-122"/>
            </a:endParaRP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在人工智能中，几乎所有的问题都可以转化为一个定理证明问题。</a:t>
            </a:r>
            <a:r>
              <a:rPr lang="zh-CN" altLang="en-US" sz="2000" b="1" dirty="0">
                <a:solidFill>
                  <a:srgbClr val="33CC33"/>
                </a:solidFill>
                <a:latin typeface="仿宋" panose="02010609060101010101" pitchFamily="49" charset="-122"/>
                <a:ea typeface="仿宋" panose="02010609060101010101" pitchFamily="49" charset="-122"/>
              </a:rPr>
              <a:t>定理证明的实质</a:t>
            </a:r>
            <a:r>
              <a:rPr lang="zh-CN" altLang="en-US" sz="2000" b="1" dirty="0">
                <a:solidFill>
                  <a:srgbClr val="0000CC"/>
                </a:solidFill>
                <a:latin typeface="仿宋" panose="02010609060101010101" pitchFamily="49" charset="-122"/>
                <a:ea typeface="仿宋" panose="02010609060101010101" pitchFamily="49" charset="-122"/>
              </a:rPr>
              <a:t>，就是要对前提</a:t>
            </a:r>
            <a:r>
              <a:rPr lang="en-US" altLang="zh-CN" sz="2000" b="1" dirty="0">
                <a:solidFill>
                  <a:srgbClr val="0000CC"/>
                </a:solidFill>
                <a:latin typeface="仿宋" panose="02010609060101010101" pitchFamily="49" charset="-122"/>
                <a:ea typeface="仿宋" panose="02010609060101010101" pitchFamily="49" charset="-122"/>
              </a:rPr>
              <a:t>P</a:t>
            </a:r>
            <a:r>
              <a:rPr lang="zh-CN" altLang="en-US" sz="2000" b="1" dirty="0">
                <a:solidFill>
                  <a:srgbClr val="0000CC"/>
                </a:solidFill>
                <a:latin typeface="仿宋" panose="02010609060101010101" pitchFamily="49" charset="-122"/>
                <a:ea typeface="仿宋" panose="02010609060101010101" pitchFamily="49" charset="-122"/>
              </a:rPr>
              <a:t>和结论</a:t>
            </a:r>
            <a:r>
              <a:rPr lang="en-US" altLang="zh-CN" sz="2000" b="1" dirty="0">
                <a:solidFill>
                  <a:srgbClr val="0000CC"/>
                </a:solidFill>
                <a:latin typeface="仿宋" panose="02010609060101010101" pitchFamily="49" charset="-122"/>
                <a:ea typeface="仿宋" panose="02010609060101010101" pitchFamily="49" charset="-122"/>
              </a:rPr>
              <a:t>Q</a:t>
            </a:r>
            <a:r>
              <a:rPr lang="zh-CN" altLang="en-US" sz="2000" b="1" dirty="0">
                <a:solidFill>
                  <a:srgbClr val="0000CC"/>
                </a:solidFill>
                <a:latin typeface="仿宋" panose="02010609060101010101" pitchFamily="49" charset="-122"/>
                <a:ea typeface="仿宋" panose="02010609060101010101" pitchFamily="49" charset="-122"/>
              </a:rPr>
              <a:t>，证明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永真。</a:t>
            </a:r>
            <a:endParaRPr lang="zh-CN" altLang="en-US" sz="2000" b="1" dirty="0">
              <a:solidFill>
                <a:srgbClr val="0000CC"/>
              </a:solidFill>
              <a:latin typeface="仿宋" panose="02010609060101010101" pitchFamily="49" charset="-122"/>
              <a:ea typeface="仿宋" panose="02010609060101010101" pitchFamily="49" charset="-122"/>
            </a:endParaRP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要证明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永真，就是要证明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在任何一个非空的个体域上都是永真的。这将是非常困难的，甚至是不可实现的。</a:t>
            </a:r>
            <a:endParaRPr lang="zh-CN" altLang="en-US" sz="2000" b="1" dirty="0">
              <a:solidFill>
                <a:srgbClr val="0000CC"/>
              </a:solidFill>
              <a:latin typeface="仿宋" panose="02010609060101010101" pitchFamily="49" charset="-122"/>
              <a:ea typeface="仿宋" panose="02010609060101010101" pitchFamily="49" charset="-122"/>
            </a:endParaRP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为此，人们进行了大量的探索，后来发现可以</a:t>
            </a:r>
            <a:r>
              <a:rPr lang="zh-CN" altLang="en-US" sz="2000" b="1" dirty="0">
                <a:solidFill>
                  <a:srgbClr val="33CC33"/>
                </a:solidFill>
                <a:latin typeface="仿宋" panose="02010609060101010101" pitchFamily="49" charset="-122"/>
                <a:ea typeface="仿宋" panose="02010609060101010101" pitchFamily="49" charset="-122"/>
              </a:rPr>
              <a:t>采用反证法的思想</a:t>
            </a:r>
            <a:r>
              <a:rPr lang="zh-CN" altLang="en-US" sz="2000" b="1" dirty="0">
                <a:solidFill>
                  <a:srgbClr val="0000CC"/>
                </a:solidFill>
                <a:latin typeface="仿宋" panose="02010609060101010101" pitchFamily="49" charset="-122"/>
                <a:ea typeface="仿宋" panose="02010609060101010101" pitchFamily="49" charset="-122"/>
              </a:rPr>
              <a:t>，把关于</a:t>
            </a:r>
            <a:r>
              <a:rPr lang="zh-CN" altLang="en-US" sz="2000" b="1" dirty="0">
                <a:solidFill>
                  <a:srgbClr val="33CC33"/>
                </a:solidFill>
                <a:latin typeface="仿宋" panose="02010609060101010101" pitchFamily="49" charset="-122"/>
                <a:ea typeface="仿宋" panose="02010609060101010101" pitchFamily="49" charset="-122"/>
              </a:rPr>
              <a:t>永真性的证明转化为关于不可满足性的证明</a:t>
            </a:r>
            <a:r>
              <a:rPr lang="zh-CN" altLang="en-US" sz="2000" b="1" dirty="0">
                <a:solidFill>
                  <a:srgbClr val="0000CC"/>
                </a:solidFill>
                <a:latin typeface="仿宋" panose="02010609060101010101" pitchFamily="49" charset="-122"/>
                <a:ea typeface="仿宋" panose="02010609060101010101" pitchFamily="49" charset="-122"/>
              </a:rPr>
              <a:t>。</a:t>
            </a:r>
            <a:endParaRPr lang="zh-CN" altLang="en-US" sz="2000" b="1" dirty="0">
              <a:solidFill>
                <a:srgbClr val="0000CC"/>
              </a:solidFill>
              <a:latin typeface="仿宋" panose="02010609060101010101" pitchFamily="49" charset="-122"/>
              <a:ea typeface="仿宋" panose="02010609060101010101" pitchFamily="49" charset="-122"/>
            </a:endParaRP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即要证明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永真，只要能够证明</a:t>
            </a:r>
            <a:r>
              <a:rPr lang="en-US" altLang="zh-CN" sz="2000" b="1" dirty="0">
                <a:solidFill>
                  <a:srgbClr val="0000CC"/>
                </a:solidFill>
                <a:latin typeface="仿宋" panose="02010609060101010101" pitchFamily="49" charset="-122"/>
                <a:ea typeface="仿宋" panose="02010609060101010101" pitchFamily="49" charset="-122"/>
              </a:rPr>
              <a:t>P∧﹁Q</a:t>
            </a:r>
            <a:r>
              <a:rPr lang="zh-CN" altLang="en-US" sz="2000" b="1" dirty="0">
                <a:solidFill>
                  <a:srgbClr val="0000CC"/>
                </a:solidFill>
                <a:latin typeface="仿宋" panose="02010609060101010101" pitchFamily="49" charset="-122"/>
                <a:ea typeface="仿宋" panose="02010609060101010101" pitchFamily="49" charset="-122"/>
              </a:rPr>
              <a:t>是不可满足的就可以了</a:t>
            </a:r>
            <a:r>
              <a:rPr lang="en-US" altLang="zh-CN" sz="2000" b="1" dirty="0">
                <a:solidFill>
                  <a:srgbClr val="0000CC"/>
                </a:solidFill>
                <a:latin typeface="仿宋" panose="02010609060101010101" pitchFamily="49" charset="-122"/>
                <a:ea typeface="仿宋" panose="02010609060101010101" pitchFamily="49" charset="-122"/>
              </a:rPr>
              <a:t>(</a:t>
            </a:r>
            <a:r>
              <a:rPr lang="zh-CN" altLang="en-US" sz="2000" b="1" dirty="0">
                <a:solidFill>
                  <a:srgbClr val="0000CC"/>
                </a:solidFill>
                <a:latin typeface="仿宋" panose="02010609060101010101" pitchFamily="49" charset="-122"/>
                <a:ea typeface="仿宋" panose="02010609060101010101" pitchFamily="49" charset="-122"/>
              </a:rPr>
              <a:t>原因是</a:t>
            </a:r>
            <a:r>
              <a:rPr lang="en-US" altLang="zh-CN" sz="2000" b="1" dirty="0">
                <a:solidFill>
                  <a:srgbClr val="0000CC"/>
                </a:solidFill>
                <a:latin typeface="仿宋" panose="02010609060101010101" pitchFamily="49" charset="-122"/>
                <a:ea typeface="仿宋" panose="02010609060101010101" pitchFamily="49" charset="-122"/>
              </a:rPr>
              <a:t>﹁ (P→Q) ⇔ ﹁(﹁ P∨Q) ⇔ P∧﹁ Q </a:t>
            </a:r>
            <a:r>
              <a:rPr lang="zh-CN" altLang="en-US" sz="2000" b="1" dirty="0">
                <a:solidFill>
                  <a:srgbClr val="0000CC"/>
                </a:solidFill>
                <a:latin typeface="仿宋" panose="02010609060101010101" pitchFamily="49" charset="-122"/>
                <a:ea typeface="仿宋" panose="02010609060101010101" pitchFamily="49" charset="-122"/>
              </a:rPr>
              <a:t>。</a:t>
            </a:r>
            <a:endParaRPr lang="zh-CN" altLang="en-US" sz="2000" b="1" dirty="0">
              <a:solidFill>
                <a:srgbClr val="0000CC"/>
              </a:solidFill>
              <a:latin typeface="仿宋" panose="02010609060101010101" pitchFamily="49" charset="-122"/>
              <a:ea typeface="仿宋" panose="02010609060101010101" pitchFamily="49" charset="-122"/>
            </a:endParaRPr>
          </a:p>
          <a:p>
            <a:pPr algn="just" eaLnBrk="1" hangingPunct="1">
              <a:buClr>
                <a:schemeClr val="accent1"/>
              </a:buClr>
              <a:buSzPct val="85000"/>
              <a:buFont typeface="Wingdings 2" panose="05020102010507070707" pitchFamily="18" charset="2"/>
            </a:pPr>
            <a:r>
              <a:rPr lang="zh-CN" altLang="en-US" sz="2000" b="1" dirty="0">
                <a:solidFill>
                  <a:srgbClr val="0000CC"/>
                </a:solidFill>
                <a:latin typeface="仿宋" panose="02010609060101010101" pitchFamily="49" charset="-122"/>
                <a:ea typeface="仿宋" panose="02010609060101010101" pitchFamily="49" charset="-122"/>
              </a:rPr>
              <a:t>    这方面最有成效的工作就是鲁滨逊归结原理。它使定理证明的机械化成为现实。</a:t>
            </a:r>
            <a:endParaRPr lang="zh-CN" altLang="en-US" sz="2000" b="1" dirty="0">
              <a:solidFill>
                <a:srgbClr val="0000CC"/>
              </a:solidFill>
              <a:latin typeface="仿宋" panose="02010609060101010101" pitchFamily="49" charset="-122"/>
              <a:ea typeface="仿宋" panose="02010609060101010101" pitchFamily="49"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3.4  </a:t>
            </a:r>
            <a:r>
              <a:rPr lang="zh-CN" altLang="en-US" sz="3600" kern="1200" dirty="0">
                <a:solidFill>
                  <a:srgbClr val="7B9899"/>
                </a:solidFill>
                <a:latin typeface="Times New Roman" panose="02020603050405020304" pitchFamily="18" charset="0"/>
                <a:ea typeface="黑体" panose="02010609060101010101" pitchFamily="49" charset="-122"/>
                <a:cs typeface="+mj-cs"/>
              </a:rPr>
              <a:t>鲁宾逊归结原理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11971" name="Rectangle 3"/>
          <p:cNvSpPr>
            <a:spLocks noGrp="1"/>
          </p:cNvSpPr>
          <p:nvPr>
            <p:ph sz="quarter" idx="1"/>
          </p:nvPr>
        </p:nvSpPr>
        <p:spPr>
          <a:xfrm>
            <a:off x="327025" y="3276600"/>
            <a:ext cx="8588375" cy="2362200"/>
          </a:xfrm>
          <a:gradFill rotWithShape="1">
            <a:gsLst>
              <a:gs pos="0">
                <a:srgbClr val="00FFFF">
                  <a:alpha val="100000"/>
                </a:srgbClr>
              </a:gs>
              <a:gs pos="100000">
                <a:schemeClr val="bg1">
                  <a:alpha val="100000"/>
                </a:schemeClr>
              </a:gs>
            </a:gsLst>
            <a:path path="shape">
              <a:fillToRect l="50000" t="50000" r="50000" b="50000"/>
            </a:path>
            <a:tileRect/>
          </a:gradFill>
          <a:ln>
            <a:solidFill>
              <a:srgbClr val="808080">
                <a:alpha val="100000"/>
              </a:srgbClr>
            </a:solidFill>
            <a:miter lim="800000"/>
          </a:ln>
        </p:spPr>
        <p:txBody>
          <a:bodyPr vert="horz" wrap="square" lIns="91440" tIns="45720" rIns="91440" bIns="45720" anchor="t" anchorCtr="0"/>
          <a:p>
            <a:pPr marL="292100" indent="-292100" algn="just" eaLnBrk="1" hangingPunct="1">
              <a:lnSpc>
                <a:spcPct val="120000"/>
              </a:lnSpc>
              <a:buClr>
                <a:schemeClr val="accent1"/>
              </a:buClr>
              <a:buSzPct val="85000"/>
              <a:buFont typeface="Wingdings" panose="05000000000000000000" pitchFamily="2" charset="2"/>
              <a:buChar char="u"/>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鲁宾逊归结原理（消解原理）</a:t>
            </a:r>
            <a:r>
              <a:rPr lang="zh-CN" altLang="en-US" sz="2400" dirty="0">
                <a:latin typeface="仿宋" panose="02010609060101010101" pitchFamily="49" charset="-122"/>
                <a:ea typeface="仿宋" panose="02010609060101010101" pitchFamily="49" charset="-122"/>
              </a:rPr>
              <a:t>的</a:t>
            </a:r>
            <a:r>
              <a:rPr lang="zh-CN" altLang="en-US" sz="2400" b="1" dirty="0">
                <a:latin typeface="仿宋" panose="02010609060101010101" pitchFamily="49" charset="-122"/>
                <a:ea typeface="仿宋" panose="02010609060101010101" pitchFamily="49" charset="-122"/>
              </a:rPr>
              <a:t>基本思想：</a:t>
            </a:r>
            <a:endParaRPr lang="zh-CN" altLang="en-US" sz="2400" b="1" dirty="0">
              <a:latin typeface="仿宋" panose="02010609060101010101" pitchFamily="49" charset="-122"/>
              <a:ea typeface="仿宋" panose="02010609060101010101" pitchFamily="49" charset="-122"/>
            </a:endParaRPr>
          </a:p>
          <a:p>
            <a:pPr marL="292100" indent="-292100" algn="just" eaLnBrk="1" hangingPunct="1">
              <a:lnSpc>
                <a:spcPct val="120000"/>
              </a:lnSpc>
              <a:buClr>
                <a:schemeClr val="accent1"/>
              </a:buClr>
              <a:buSzPct val="60000"/>
              <a:buFont typeface="Wingdings" panose="05000000000000000000" pitchFamily="2" charset="2"/>
              <a:buChar char="p"/>
            </a:pPr>
            <a:r>
              <a:rPr lang="zh-CN" altLang="en-US" sz="2400" b="1" dirty="0">
                <a:latin typeface="仿宋" panose="02010609060101010101" pitchFamily="49" charset="-122"/>
                <a:ea typeface="仿宋" panose="02010609060101010101" pitchFamily="49" charset="-122"/>
              </a:rPr>
              <a:t>检查子句集</a:t>
            </a:r>
            <a:r>
              <a:rPr lang="zh-CN" altLang="en-US" sz="2400" b="1" i="1" dirty="0">
                <a:latin typeface="仿宋" panose="02010609060101010101" pitchFamily="49" charset="-122"/>
                <a:ea typeface="仿宋" panose="02010609060101010101" pitchFamily="49" charset="-122"/>
              </a:rPr>
              <a:t> </a:t>
            </a:r>
            <a:r>
              <a:rPr lang="en-US" altLang="zh-CN" sz="2400" b="1" i="1" dirty="0">
                <a:latin typeface="仿宋" panose="02010609060101010101" pitchFamily="49" charset="-122"/>
                <a:ea typeface="仿宋" panose="02010609060101010101" pitchFamily="49" charset="-122"/>
              </a:rPr>
              <a:t>S</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中是否包含空子句，若包含，则 </a:t>
            </a:r>
            <a:r>
              <a:rPr lang="en-US" altLang="zh-CN" sz="2400" b="1" i="1" dirty="0">
                <a:latin typeface="仿宋" panose="02010609060101010101" pitchFamily="49" charset="-122"/>
                <a:ea typeface="仿宋" panose="02010609060101010101" pitchFamily="49" charset="-122"/>
              </a:rPr>
              <a:t>S</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不可满足。</a:t>
            </a:r>
            <a:endParaRPr lang="zh-CN" altLang="en-US" sz="2400" b="1" dirty="0">
              <a:latin typeface="仿宋" panose="02010609060101010101" pitchFamily="49" charset="-122"/>
              <a:ea typeface="仿宋" panose="02010609060101010101" pitchFamily="49" charset="-122"/>
            </a:endParaRPr>
          </a:p>
          <a:p>
            <a:pPr marL="292100" indent="-292100" algn="just" eaLnBrk="1" hangingPunct="1">
              <a:lnSpc>
                <a:spcPct val="120000"/>
              </a:lnSpc>
              <a:buClr>
                <a:schemeClr val="accent1"/>
              </a:buClr>
              <a:buSzPct val="60000"/>
              <a:buFont typeface="Wingdings" panose="05000000000000000000" pitchFamily="2" charset="2"/>
              <a:buChar char="p"/>
            </a:pPr>
            <a:r>
              <a:rPr lang="zh-CN" altLang="en-US" sz="2400" b="1" dirty="0">
                <a:latin typeface="仿宋" panose="02010609060101010101" pitchFamily="49" charset="-122"/>
                <a:ea typeface="仿宋" panose="02010609060101010101" pitchFamily="49" charset="-122"/>
              </a:rPr>
              <a:t>若不包含，在 </a:t>
            </a:r>
            <a:r>
              <a:rPr lang="en-US" altLang="zh-CN" sz="2400" b="1" i="1" dirty="0">
                <a:latin typeface="仿宋" panose="02010609060101010101" pitchFamily="49" charset="-122"/>
                <a:ea typeface="仿宋" panose="02010609060101010101" pitchFamily="49" charset="-122"/>
              </a:rPr>
              <a:t>S</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中选择合适的子句进行归结，一旦归结出空子句，就说明 </a:t>
            </a:r>
            <a:r>
              <a:rPr lang="en-US" altLang="zh-CN" sz="2400" b="1" i="1" dirty="0">
                <a:latin typeface="仿宋" panose="02010609060101010101" pitchFamily="49" charset="-122"/>
                <a:ea typeface="仿宋" panose="02010609060101010101" pitchFamily="49" charset="-122"/>
              </a:rPr>
              <a:t>S</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是不可满足的。</a:t>
            </a:r>
            <a:endParaRPr lang="zh-CN" altLang="en-US" sz="2400" b="1" dirty="0">
              <a:latin typeface="仿宋" panose="02010609060101010101" pitchFamily="49" charset="-122"/>
              <a:ea typeface="仿宋" panose="02010609060101010101" pitchFamily="49" charset="-122"/>
            </a:endParaRPr>
          </a:p>
        </p:txBody>
      </p:sp>
      <p:sp>
        <p:nvSpPr>
          <p:cNvPr id="21197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11973" name="Rectangle 5"/>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74" name="Rectangle 7"/>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75" name="Rectangle 11"/>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76" name="Rectangle 13"/>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77" name="Rectangle 15"/>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78" name="Rectangle 17"/>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79" name="Rectangle 19"/>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0" name="Rectangle 21"/>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1" name="Rectangle 23"/>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2" name="Rectangle 25"/>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3" name="Rectangle 27"/>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4" name="Rectangle 29"/>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5" name="Rectangle 31"/>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6" name="Rectangle 33"/>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7" name="Rectangle 37"/>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8" name="Rectangle 39"/>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89" name="Rectangle 43"/>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90" name="Rectangle 45"/>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91" name="Rectangle 47"/>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92" name="Rectangle 49"/>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93" name="Rectangle 51"/>
          <p:cNvSpPr/>
          <p:nvPr/>
        </p:nvSpPr>
        <p:spPr>
          <a:xfrm>
            <a:off x="0" y="37766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94" name="Rectangle 53"/>
          <p:cNvSpPr/>
          <p:nvPr/>
        </p:nvSpPr>
        <p:spPr>
          <a:xfrm>
            <a:off x="0" y="365760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1995" name="Rectangle 81"/>
          <p:cNvSpPr/>
          <p:nvPr/>
        </p:nvSpPr>
        <p:spPr>
          <a:xfrm>
            <a:off x="304800" y="1676400"/>
            <a:ext cx="8610600" cy="1220788"/>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63855" lvl="0" indent="-363855" algn="just" eaLnBrk="1" hangingPunct="1">
              <a:lnSpc>
                <a:spcPct val="150000"/>
              </a:lnSpc>
              <a:spcBef>
                <a:spcPct val="40000"/>
              </a:spcBef>
              <a:buClr>
                <a:schemeClr val="accent2"/>
              </a:buClr>
              <a:buSzTx/>
              <a:buFont typeface="Wingdings" panose="05000000000000000000" pitchFamily="2" charset="2"/>
              <a:buChar char="u"/>
            </a:pPr>
            <a:r>
              <a:rPr lang="zh-CN" altLang="en-US" sz="2400" b="1" dirty="0">
                <a:latin typeface="Arial" panose="020B0604020202020204" pitchFamily="34" charset="0"/>
                <a:ea typeface="宋体" panose="02010600030101010101" pitchFamily="2" charset="-122"/>
              </a:rPr>
              <a:t>子句集中子句之间是合取关系，只要有一个子句不可满足，  则子句集就不可满足。</a:t>
            </a:r>
            <a:r>
              <a:rPr lang="zh-CN" altLang="en-US" sz="2500" b="1" dirty="0">
                <a:latin typeface="Arial" panose="020B0604020202020204" pitchFamily="34" charset="0"/>
                <a:ea typeface="宋体" panose="02010600030101010101" pitchFamily="2" charset="-122"/>
              </a:rPr>
              <a:t> </a:t>
            </a:r>
            <a:endParaRPr lang="zh-CN" altLang="en-US" sz="2500" b="1" dirty="0">
              <a:latin typeface="Arial" panose="020B0604020202020204" pitchFamily="34" charset="0"/>
              <a:ea typeface="宋体" panose="02010600030101010101" pitchFamily="2" charset="-122"/>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Rectangle 1026"/>
          <p:cNvSpPr>
            <a:spLocks noGrp="1"/>
          </p:cNvSpPr>
          <p:nvPr>
            <p:ph type="title"/>
          </p:nvPr>
        </p:nvSpPr>
        <p:spPr/>
        <p:txBody>
          <a:bodyPr vert="horz" wrap="square" lIns="91440" tIns="45720" rIns="91440" bIns="45720" anchor="b" anchorCtr="0"/>
          <a:p>
            <a:pPr eaLnBrk="1" hangingPunct="1"/>
            <a:r>
              <a:rPr lang="en-US" altLang="zh-CN" sz="3600" dirty="0">
                <a:latin typeface="Times New Roman" panose="02020603050405020304" pitchFamily="18" charset="0"/>
                <a:ea typeface="黑体" panose="02010609060101010101" pitchFamily="49" charset="-122"/>
              </a:rPr>
              <a:t>3.4  </a:t>
            </a:r>
            <a:r>
              <a:rPr lang="zh-CN" altLang="en-US" sz="3600" dirty="0">
                <a:latin typeface="Times New Roman" panose="02020603050405020304" pitchFamily="18" charset="0"/>
                <a:ea typeface="黑体" panose="02010609060101010101" pitchFamily="49" charset="-122"/>
              </a:rPr>
              <a:t>鲁宾逊归结原理</a:t>
            </a:r>
            <a:endParaRPr lang="zh-CN" altLang="en-US" sz="3600" dirty="0">
              <a:latin typeface="Times New Roman" panose="02020603050405020304" pitchFamily="18" charset="0"/>
              <a:ea typeface="黑体" panose="02010609060101010101" pitchFamily="49" charset="-122"/>
            </a:endParaRPr>
          </a:p>
        </p:txBody>
      </p:sp>
      <p:sp>
        <p:nvSpPr>
          <p:cNvPr id="212995" name="Rectangle 1027"/>
          <p:cNvSpPr>
            <a:spLocks noGrp="1"/>
          </p:cNvSpPr>
          <p:nvPr>
            <p:ph type="body" sz="half" idx="1"/>
          </p:nvPr>
        </p:nvSpPr>
        <p:spPr>
          <a:xfrm>
            <a:off x="228600" y="1289050"/>
            <a:ext cx="8588375" cy="1885315"/>
          </a:xfrm>
          <a:ln>
            <a:solidFill>
              <a:schemeClr val="accent2">
                <a:alpha val="100000"/>
              </a:schemeClr>
            </a:solidFill>
            <a:miter lim="800000"/>
          </a:ln>
        </p:spPr>
        <p:txBody>
          <a:bodyPr vert="horz" wrap="square" lIns="91440" tIns="45720" rIns="91440" bIns="45720" anchor="t" anchorCtr="0"/>
          <a:p>
            <a:pPr marL="292100" indent="-292100" algn="just" eaLnBrk="1" hangingPunct="1">
              <a:lnSpc>
                <a:spcPct val="120000"/>
              </a:lnSpc>
              <a:buClr>
                <a:schemeClr val="accent1"/>
              </a:buClr>
              <a:buSzPct val="85000"/>
              <a:buFont typeface="Wingdings" panose="05000000000000000000" pitchFamily="2" charset="2"/>
              <a:buNone/>
            </a:pPr>
            <a:r>
              <a:rPr lang="en-US" altLang="zh-CN" sz="2400" b="1" dirty="0">
                <a:latin typeface="仿宋" panose="02010609060101010101" pitchFamily="49" charset="-122"/>
                <a:ea typeface="仿宋" panose="02010609060101010101" pitchFamily="49" charset="-122"/>
              </a:rPr>
              <a:t>1. </a:t>
            </a:r>
            <a:r>
              <a:rPr lang="zh-CN" altLang="en-US" sz="2400" b="1" dirty="0">
                <a:latin typeface="仿宋" panose="02010609060101010101" pitchFamily="49" charset="-122"/>
                <a:ea typeface="仿宋" panose="02010609060101010101" pitchFamily="49" charset="-122"/>
              </a:rPr>
              <a:t>命题逻辑中的归结原理（基于子句的归结）</a:t>
            </a:r>
            <a:endParaRPr lang="zh-CN" altLang="en-US" sz="2400" dirty="0">
              <a:latin typeface="仿宋" panose="02010609060101010101" pitchFamily="49" charset="-122"/>
              <a:ea typeface="仿宋" panose="02010609060101010101" pitchFamily="49" charset="-122"/>
            </a:endParaRPr>
          </a:p>
          <a:p>
            <a:pPr marL="292100" indent="-292100" algn="just" eaLnBrk="1" hangingPunct="1">
              <a:lnSpc>
                <a:spcPct val="120000"/>
              </a:lnSpc>
              <a:buClr>
                <a:schemeClr val="accent1"/>
              </a:buClr>
              <a:buSzPct val="85000"/>
              <a:buFont typeface="Wingdings" panose="05000000000000000000" pitchFamily="2" charset="2"/>
              <a:buNone/>
            </a:pPr>
            <a:r>
              <a:rPr lang="zh-CN" altLang="en-US" sz="2400"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定义</a:t>
            </a:r>
            <a:r>
              <a:rPr lang="en-US" altLang="zh-CN" sz="2400" b="1" dirty="0">
                <a:latin typeface="仿宋" panose="02010609060101010101" pitchFamily="49" charset="-122"/>
                <a:ea typeface="仿宋" panose="02010609060101010101" pitchFamily="49" charset="-122"/>
              </a:rPr>
              <a:t>3.1</a:t>
            </a:r>
            <a:r>
              <a:rPr lang="zh-CN" altLang="en-US" sz="2400" b="1" dirty="0">
                <a:latin typeface="仿宋" panose="02010609060101010101" pitchFamily="49" charset="-122"/>
                <a:ea typeface="仿宋" panose="02010609060101010101" pitchFamily="49" charset="-122"/>
              </a:rPr>
              <a:t>（</a:t>
            </a:r>
            <a:r>
              <a:rPr lang="zh-CN" altLang="en-US" sz="2400" b="1" dirty="0">
                <a:solidFill>
                  <a:schemeClr val="accent2"/>
                </a:solidFill>
                <a:latin typeface="仿宋" panose="02010609060101010101" pitchFamily="49" charset="-122"/>
                <a:ea typeface="仿宋" panose="02010609060101010101" pitchFamily="49" charset="-122"/>
              </a:rPr>
              <a:t>归结</a:t>
            </a:r>
            <a:r>
              <a:rPr lang="zh-CN" altLang="en-US" sz="2400" b="1"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设</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与</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是子句集中的任意两个子句，如果 </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中的文字</a:t>
            </a:r>
            <a:r>
              <a:rPr lang="en-US" altLang="zh-CN" sz="2000" i="1" dirty="0">
                <a:latin typeface="仿宋" panose="02010609060101010101" pitchFamily="49" charset="-122"/>
                <a:ea typeface="仿宋" panose="02010609060101010101" pitchFamily="49" charset="-122"/>
              </a:rPr>
              <a:t>L</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与 </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中的文字</a:t>
            </a:r>
            <a:r>
              <a:rPr lang="en-US" altLang="zh-CN" sz="2000" i="1" dirty="0">
                <a:latin typeface="仿宋" panose="02010609060101010101" pitchFamily="49" charset="-122"/>
                <a:ea typeface="仿宋" panose="02010609060101010101" pitchFamily="49" charset="-122"/>
              </a:rPr>
              <a:t>L</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互补，那么从</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和 </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中分别消去</a:t>
            </a:r>
            <a:r>
              <a:rPr lang="en-US" altLang="zh-CN" sz="2000" i="1" dirty="0">
                <a:latin typeface="仿宋" panose="02010609060101010101" pitchFamily="49" charset="-122"/>
                <a:ea typeface="仿宋" panose="02010609060101010101" pitchFamily="49" charset="-122"/>
              </a:rPr>
              <a:t>L</a:t>
            </a:r>
            <a:r>
              <a:rPr lang="en-US" altLang="zh-CN" sz="2000" baseline="-25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和</a:t>
            </a:r>
            <a:r>
              <a:rPr lang="en-US" altLang="zh-CN" sz="2000" i="1" dirty="0">
                <a:latin typeface="仿宋" panose="02010609060101010101" pitchFamily="49" charset="-122"/>
                <a:ea typeface="仿宋" panose="02010609060101010101" pitchFamily="49" charset="-122"/>
              </a:rPr>
              <a:t>L</a:t>
            </a:r>
            <a:r>
              <a:rPr lang="en-US" altLang="zh-CN" sz="2000" baseline="-25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，并将二个子句中余下的部分</a:t>
            </a:r>
            <a:r>
              <a:rPr lang="zh-CN" altLang="en-US" sz="2000" dirty="0">
                <a:solidFill>
                  <a:srgbClr val="0000FF"/>
                </a:solidFill>
                <a:latin typeface="仿宋" panose="02010609060101010101" pitchFamily="49" charset="-122"/>
                <a:ea typeface="仿宋" panose="02010609060101010101" pitchFamily="49" charset="-122"/>
              </a:rPr>
              <a:t>析取</a:t>
            </a:r>
            <a:r>
              <a:rPr lang="zh-CN" altLang="en-US" sz="2000" dirty="0">
                <a:latin typeface="仿宋" panose="02010609060101010101" pitchFamily="49" charset="-122"/>
                <a:ea typeface="仿宋" panose="02010609060101010101" pitchFamily="49" charset="-122"/>
              </a:rPr>
              <a:t>，构成一个新子句</a:t>
            </a:r>
            <a:r>
              <a:rPr lang="en-US" altLang="zh-CN" sz="2000" i="1" dirty="0">
                <a:latin typeface="仿宋" panose="02010609060101010101" pitchFamily="49" charset="-122"/>
                <a:ea typeface="仿宋" panose="02010609060101010101" pitchFamily="49" charset="-122"/>
              </a:rPr>
              <a:t>C</a:t>
            </a:r>
            <a:r>
              <a:rPr lang="en-US" altLang="zh-CN" sz="2000" baseline="-25000" dirty="0">
                <a:latin typeface="仿宋" panose="02010609060101010101" pitchFamily="49" charset="-122"/>
                <a:ea typeface="仿宋" panose="02010609060101010101" pitchFamily="49" charset="-122"/>
              </a:rPr>
              <a:t>12</a:t>
            </a:r>
            <a:r>
              <a:rPr lang="en-US" altLang="zh-CN" sz="20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a:t>
            </a:r>
            <a:endParaRPr lang="zh-CN" altLang="en-US" sz="2400" dirty="0">
              <a:latin typeface="仿宋" panose="02010609060101010101" pitchFamily="49" charset="-122"/>
              <a:ea typeface="仿宋" panose="02010609060101010101" pitchFamily="49" charset="-122"/>
            </a:endParaRPr>
          </a:p>
        </p:txBody>
      </p:sp>
      <p:graphicFrame>
        <p:nvGraphicFramePr>
          <p:cNvPr id="212996" name="Object 1029"/>
          <p:cNvGraphicFramePr>
            <a:graphicFrameLocks noGrp="1"/>
          </p:cNvGraphicFramePr>
          <p:nvPr>
            <p:ph sz="half" idx="2"/>
          </p:nvPr>
        </p:nvGraphicFramePr>
        <p:xfrm>
          <a:off x="228600" y="3259455"/>
          <a:ext cx="8587740" cy="572135"/>
        </p:xfrm>
        <a:graphic>
          <a:graphicData uri="http://schemas.openxmlformats.org/presentationml/2006/ole">
            <mc:AlternateContent xmlns:mc="http://schemas.openxmlformats.org/markup-compatibility/2006">
              <mc:Choice xmlns:v="urn:schemas-microsoft-com:vml" Requires="v">
                <p:oleObj spid="_x0000_s3149" name="" r:id="rId1" imgW="2971800" imgH="228600" progId="Equation.3">
                  <p:embed/>
                </p:oleObj>
              </mc:Choice>
              <mc:Fallback>
                <p:oleObj name="" r:id="rId1" imgW="2971800" imgH="228600" progId="Equation.3">
                  <p:embed/>
                  <p:pic>
                    <p:nvPicPr>
                      <p:cNvPr id="0" name="图片 3148"/>
                      <p:cNvPicPr/>
                      <p:nvPr/>
                    </p:nvPicPr>
                    <p:blipFill>
                      <a:blip r:embed="rId2"/>
                      <a:srcRect/>
                      <a:stretch>
                        <a:fillRect/>
                      </a:stretch>
                    </p:blipFill>
                    <p:spPr>
                      <a:xfrm>
                        <a:off x="228600" y="3259455"/>
                        <a:ext cx="8587740" cy="572135"/>
                      </a:xfrm>
                      <a:prstGeom prst="rect">
                        <a:avLst/>
                      </a:prstGeom>
                      <a:solidFill>
                        <a:schemeClr val="bg2">
                          <a:alpha val="100000"/>
                        </a:schemeClr>
                      </a:solidFill>
                      <a:ln>
                        <a:solidFill>
                          <a:srgbClr val="808080">
                            <a:alpha val="100000"/>
                          </a:srgbClr>
                        </a:solidFill>
                        <a:prstDash val="dash"/>
                        <a:miter lim="800000"/>
                        <a:headEnd/>
                        <a:tailEnd/>
                      </a:ln>
                    </p:spPr>
                  </p:pic>
                </p:oleObj>
              </mc:Fallback>
            </mc:AlternateContent>
          </a:graphicData>
        </a:graphic>
      </p:graphicFrame>
      <p:sp>
        <p:nvSpPr>
          <p:cNvPr id="212997" name="灯片编号占位符 4"/>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pic>
        <p:nvPicPr>
          <p:cNvPr id="212998" name="Picture 1080"/>
          <p:cNvPicPr>
            <a:picLocks noChangeAspect="1"/>
          </p:cNvPicPr>
          <p:nvPr/>
        </p:nvPicPr>
        <p:blipFill>
          <a:blip r:embed="rId3"/>
          <a:srcRect l="-1482" t="-6026" r="4002" b="23300"/>
          <a:stretch>
            <a:fillRect/>
          </a:stretch>
        </p:blipFill>
        <p:spPr>
          <a:xfrm>
            <a:off x="3886200" y="3810000"/>
            <a:ext cx="4951095" cy="2830195"/>
          </a:xfrm>
          <a:prstGeom prst="rect">
            <a:avLst/>
          </a:prstGeom>
          <a:solidFill>
            <a:schemeClr val="bg2"/>
          </a:solidFill>
          <a:ln w="9525" cap="flat" cmpd="sng">
            <a:solidFill>
              <a:srgbClr val="808080"/>
            </a:solidFill>
            <a:prstDash val="dash"/>
            <a:miter/>
            <a:headEnd type="none" w="med" len="med"/>
            <a:tailEnd type="none" w="med" len="med"/>
          </a:ln>
        </p:spPr>
      </p:pic>
      <p:graphicFrame>
        <p:nvGraphicFramePr>
          <p:cNvPr id="212999" name="Object 1024"/>
          <p:cNvGraphicFramePr/>
          <p:nvPr/>
        </p:nvGraphicFramePr>
        <p:xfrm>
          <a:off x="5411788" y="3962400"/>
          <a:ext cx="312737" cy="360363"/>
        </p:xfrm>
        <a:graphic>
          <a:graphicData uri="http://schemas.openxmlformats.org/presentationml/2006/ole">
            <mc:AlternateContent xmlns:mc="http://schemas.openxmlformats.org/markup-compatibility/2006">
              <mc:Choice xmlns:v="urn:schemas-microsoft-com:vml" Requires="v">
                <p:oleObj spid="_x0000_s3150" name="" r:id="rId4" imgW="177800" imgH="215265" progId="Equation.3">
                  <p:embed/>
                </p:oleObj>
              </mc:Choice>
              <mc:Fallback>
                <p:oleObj name="" r:id="rId4" imgW="177800" imgH="215265" progId="Equation.3">
                  <p:embed/>
                  <p:pic>
                    <p:nvPicPr>
                      <p:cNvPr id="0" name="图片 3149"/>
                      <p:cNvPicPr/>
                      <p:nvPr/>
                    </p:nvPicPr>
                    <p:blipFill>
                      <a:blip r:embed="rId5"/>
                      <a:stretch>
                        <a:fillRect/>
                      </a:stretch>
                    </p:blipFill>
                    <p:spPr>
                      <a:xfrm>
                        <a:off x="5411788" y="3962400"/>
                        <a:ext cx="312737" cy="360363"/>
                      </a:xfrm>
                      <a:prstGeom prst="rect">
                        <a:avLst/>
                      </a:prstGeom>
                      <a:solidFill>
                        <a:schemeClr val="bg1"/>
                      </a:solidFill>
                      <a:ln w="38100">
                        <a:noFill/>
                        <a:miter/>
                      </a:ln>
                    </p:spPr>
                  </p:pic>
                </p:oleObj>
              </mc:Fallback>
            </mc:AlternateContent>
          </a:graphicData>
        </a:graphic>
      </p:graphicFrame>
      <p:graphicFrame>
        <p:nvGraphicFramePr>
          <p:cNvPr id="213000" name="Object 1025"/>
          <p:cNvGraphicFramePr/>
          <p:nvPr/>
        </p:nvGraphicFramePr>
        <p:xfrm>
          <a:off x="7608888" y="3962400"/>
          <a:ext cx="336550" cy="360363"/>
        </p:xfrm>
        <a:graphic>
          <a:graphicData uri="http://schemas.openxmlformats.org/presentationml/2006/ole">
            <mc:AlternateContent xmlns:mc="http://schemas.openxmlformats.org/markup-compatibility/2006">
              <mc:Choice xmlns:v="urn:schemas-microsoft-com:vml" Requires="v">
                <p:oleObj spid="_x0000_s3151" name="" r:id="rId6" imgW="190500" imgH="215900" progId="Equation.3">
                  <p:embed/>
                </p:oleObj>
              </mc:Choice>
              <mc:Fallback>
                <p:oleObj name="" r:id="rId6" imgW="190500" imgH="215900" progId="Equation.3">
                  <p:embed/>
                  <p:pic>
                    <p:nvPicPr>
                      <p:cNvPr id="0" name="图片 3150"/>
                      <p:cNvPicPr/>
                      <p:nvPr/>
                    </p:nvPicPr>
                    <p:blipFill>
                      <a:blip r:embed="rId7"/>
                      <a:stretch>
                        <a:fillRect/>
                      </a:stretch>
                    </p:blipFill>
                    <p:spPr>
                      <a:xfrm>
                        <a:off x="7608888" y="3962400"/>
                        <a:ext cx="336550" cy="360363"/>
                      </a:xfrm>
                      <a:prstGeom prst="rect">
                        <a:avLst/>
                      </a:prstGeom>
                      <a:solidFill>
                        <a:schemeClr val="bg1"/>
                      </a:solidFill>
                      <a:ln w="38100">
                        <a:noFill/>
                        <a:miter/>
                      </a:ln>
                    </p:spPr>
                  </p:pic>
                </p:oleObj>
              </mc:Fallback>
            </mc:AlternateContent>
          </a:graphicData>
        </a:graphic>
      </p:graphicFrame>
      <p:graphicFrame>
        <p:nvGraphicFramePr>
          <p:cNvPr id="213001" name="Object 1026"/>
          <p:cNvGraphicFramePr/>
          <p:nvPr/>
        </p:nvGraphicFramePr>
        <p:xfrm>
          <a:off x="8229600" y="5518150"/>
          <a:ext cx="325120" cy="283845"/>
        </p:xfrm>
        <a:graphic>
          <a:graphicData uri="http://schemas.openxmlformats.org/presentationml/2006/ole">
            <mc:AlternateContent xmlns:mc="http://schemas.openxmlformats.org/markup-compatibility/2006">
              <mc:Choice xmlns:v="urn:schemas-microsoft-com:vml" Requires="v">
                <p:oleObj spid="_x0000_s3152" name="" r:id="rId8" imgW="190500" imgH="228600" progId="Equation.3">
                  <p:embed/>
                </p:oleObj>
              </mc:Choice>
              <mc:Fallback>
                <p:oleObj name="" r:id="rId8" imgW="190500" imgH="228600" progId="Equation.3">
                  <p:embed/>
                  <p:pic>
                    <p:nvPicPr>
                      <p:cNvPr id="0" name="图片 3151"/>
                      <p:cNvPicPr/>
                      <p:nvPr/>
                    </p:nvPicPr>
                    <p:blipFill>
                      <a:blip r:embed="rId9"/>
                      <a:stretch>
                        <a:fillRect/>
                      </a:stretch>
                    </p:blipFill>
                    <p:spPr>
                      <a:xfrm>
                        <a:off x="8229600" y="5518150"/>
                        <a:ext cx="325120" cy="283845"/>
                      </a:xfrm>
                      <a:prstGeom prst="rect">
                        <a:avLst/>
                      </a:prstGeom>
                      <a:solidFill>
                        <a:srgbClr val="FFFFFF"/>
                      </a:solidFill>
                      <a:ln w="38100">
                        <a:noFill/>
                        <a:miter/>
                      </a:ln>
                    </p:spPr>
                  </p:pic>
                </p:oleObj>
              </mc:Fallback>
            </mc:AlternateContent>
          </a:graphicData>
        </a:graphic>
      </p:graphicFrame>
      <p:sp>
        <p:nvSpPr>
          <p:cNvPr id="213002" name="Rectangle 102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03" name="Rectangle 1030"/>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04" name="Rectangle 1032"/>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05" name="Rectangle 103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06" name="Rectangle 103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07" name="Rectangle 103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08" name="Rectangle 104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09" name="Rectangle 1042"/>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10" name="Rectangle 104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11" name="Rectangle 104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12" name="Rectangle 104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13" name="Rectangle 105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14" name="Rectangle 1051"/>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16" name="Rectangle 1053"/>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17" name="Rectangle 1054"/>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18" name="Rectangle 1055"/>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19" name="Rectangle 1056"/>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20" name="Rectangle 1057"/>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21" name="Rectangle 1058"/>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22" name="Rectangle 1059"/>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23" name="Rectangle 106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3024" name="Rectangle 1061"/>
          <p:cNvSpPr/>
          <p:nvPr/>
        </p:nvSpPr>
        <p:spPr>
          <a:xfrm>
            <a:off x="0" y="320040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nvGrpSpPr>
          <p:cNvPr id="2" name="Group 1134"/>
          <p:cNvGrpSpPr/>
          <p:nvPr/>
        </p:nvGrpSpPr>
        <p:grpSpPr>
          <a:xfrm>
            <a:off x="4495800" y="4458335"/>
            <a:ext cx="3128010" cy="942975"/>
            <a:chOff x="2832" y="2663"/>
            <a:chExt cx="2064" cy="697"/>
          </a:xfrm>
        </p:grpSpPr>
        <p:sp>
          <p:nvSpPr>
            <p:cNvPr id="213033" name="Line 1082"/>
            <p:cNvSpPr/>
            <p:nvPr/>
          </p:nvSpPr>
          <p:spPr>
            <a:xfrm>
              <a:off x="2832" y="2678"/>
              <a:ext cx="720" cy="409"/>
            </a:xfrm>
            <a:prstGeom prst="line">
              <a:avLst/>
            </a:prstGeom>
            <a:ln w="38100" cap="flat" cmpd="sng">
              <a:solidFill>
                <a:srgbClr val="FF0000"/>
              </a:solidFill>
              <a:prstDash val="solid"/>
              <a:headEnd type="none" w="med" len="med"/>
              <a:tailEnd type="none" w="med" len="med"/>
            </a:ln>
          </p:spPr>
        </p:sp>
        <p:sp>
          <p:nvSpPr>
            <p:cNvPr id="213034" name="Line 1083"/>
            <p:cNvSpPr/>
            <p:nvPr/>
          </p:nvSpPr>
          <p:spPr>
            <a:xfrm flipH="1">
              <a:off x="3504" y="2663"/>
              <a:ext cx="816" cy="409"/>
            </a:xfrm>
            <a:prstGeom prst="line">
              <a:avLst/>
            </a:prstGeom>
            <a:ln w="38100" cap="flat" cmpd="sng">
              <a:solidFill>
                <a:srgbClr val="FF0000"/>
              </a:solidFill>
              <a:prstDash val="solid"/>
              <a:headEnd type="none" w="med" len="med"/>
              <a:tailEnd type="none" w="med" len="med"/>
            </a:ln>
          </p:spPr>
        </p:sp>
        <p:sp>
          <p:nvSpPr>
            <p:cNvPr id="213035" name="Text Box 1084"/>
            <p:cNvSpPr txBox="1"/>
            <p:nvPr/>
          </p:nvSpPr>
          <p:spPr>
            <a:xfrm>
              <a:off x="4176" y="2769"/>
              <a:ext cx="720" cy="272"/>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solidFill>
                    <a:schemeClr val="accent2"/>
                  </a:solidFill>
                  <a:latin typeface="Arial" panose="020B0604020202020204" pitchFamily="34" charset="0"/>
                  <a:ea typeface="宋体" panose="02010600030101010101" pitchFamily="2" charset="-122"/>
                </a:rPr>
                <a:t>（归结）</a:t>
              </a:r>
              <a:endParaRPr lang="zh-CN" altLang="en-US" sz="1800" b="1" dirty="0">
                <a:solidFill>
                  <a:schemeClr val="accent2"/>
                </a:solidFill>
                <a:latin typeface="Arial" panose="020B0604020202020204" pitchFamily="34" charset="0"/>
                <a:ea typeface="宋体" panose="02010600030101010101" pitchFamily="2" charset="-122"/>
              </a:endParaRPr>
            </a:p>
          </p:txBody>
        </p:sp>
        <p:graphicFrame>
          <p:nvGraphicFramePr>
            <p:cNvPr id="213036" name="Object 1031"/>
            <p:cNvGraphicFramePr/>
            <p:nvPr/>
          </p:nvGraphicFramePr>
          <p:xfrm>
            <a:off x="4031" y="3133"/>
            <a:ext cx="254" cy="227"/>
          </p:xfrm>
          <a:graphic>
            <a:graphicData uri="http://schemas.openxmlformats.org/presentationml/2006/ole">
              <mc:AlternateContent xmlns:mc="http://schemas.openxmlformats.org/markup-compatibility/2006">
                <mc:Choice xmlns:v="urn:schemas-microsoft-com:vml" Requires="v">
                  <p:oleObj spid="_x0000_s3155" name="" r:id="rId10" imgW="228600" imgH="215900" progId="Equation.3">
                    <p:embed/>
                  </p:oleObj>
                </mc:Choice>
                <mc:Fallback>
                  <p:oleObj name="" r:id="rId10" imgW="228600" imgH="215900" progId="Equation.3">
                    <p:embed/>
                    <p:pic>
                      <p:nvPicPr>
                        <p:cNvPr id="0" name="图片 3154"/>
                        <p:cNvPicPr/>
                        <p:nvPr/>
                      </p:nvPicPr>
                      <p:blipFill>
                        <a:blip r:embed="rId11"/>
                        <a:stretch>
                          <a:fillRect/>
                        </a:stretch>
                      </p:blipFill>
                      <p:spPr>
                        <a:xfrm>
                          <a:off x="4031" y="3133"/>
                          <a:ext cx="254" cy="227"/>
                        </a:xfrm>
                        <a:prstGeom prst="rect">
                          <a:avLst/>
                        </a:prstGeom>
                        <a:solidFill>
                          <a:schemeClr val="bg1"/>
                        </a:solidFill>
                        <a:ln w="38100">
                          <a:noFill/>
                          <a:miter/>
                        </a:ln>
                      </p:spPr>
                    </p:pic>
                  </p:oleObj>
                </mc:Fallback>
              </mc:AlternateContent>
            </a:graphicData>
          </a:graphic>
        </p:graphicFrame>
      </p:grpSp>
      <p:grpSp>
        <p:nvGrpSpPr>
          <p:cNvPr id="3" name="Group 1096"/>
          <p:cNvGrpSpPr/>
          <p:nvPr/>
        </p:nvGrpSpPr>
        <p:grpSpPr>
          <a:xfrm>
            <a:off x="5562600" y="5456555"/>
            <a:ext cx="2743200" cy="1045845"/>
            <a:chOff x="3504" y="3360"/>
            <a:chExt cx="1728" cy="727"/>
          </a:xfrm>
        </p:grpSpPr>
        <p:sp>
          <p:nvSpPr>
            <p:cNvPr id="213029" name="Text Box 1089"/>
            <p:cNvSpPr txBox="1"/>
            <p:nvPr/>
          </p:nvSpPr>
          <p:spPr>
            <a:xfrm>
              <a:off x="4512" y="3600"/>
              <a:ext cx="720" cy="256"/>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solidFill>
                    <a:schemeClr val="accent2"/>
                  </a:solidFill>
                  <a:latin typeface="Arial" panose="020B0604020202020204" pitchFamily="34" charset="0"/>
                  <a:ea typeface="宋体" panose="02010600030101010101" pitchFamily="2" charset="-122"/>
                </a:rPr>
                <a:t>（归结）</a:t>
              </a:r>
              <a:endParaRPr lang="zh-CN" altLang="en-US" sz="1800" b="1" dirty="0">
                <a:solidFill>
                  <a:schemeClr val="accent2"/>
                </a:solidFill>
                <a:latin typeface="Arial" panose="020B0604020202020204" pitchFamily="34" charset="0"/>
                <a:ea typeface="宋体" panose="02010600030101010101" pitchFamily="2" charset="-122"/>
              </a:endParaRPr>
            </a:p>
          </p:txBody>
        </p:sp>
        <p:sp>
          <p:nvSpPr>
            <p:cNvPr id="213030" name="Line 1090"/>
            <p:cNvSpPr/>
            <p:nvPr/>
          </p:nvSpPr>
          <p:spPr>
            <a:xfrm flipH="1">
              <a:off x="4320" y="3360"/>
              <a:ext cx="816" cy="408"/>
            </a:xfrm>
            <a:prstGeom prst="line">
              <a:avLst/>
            </a:prstGeom>
            <a:ln w="38100" cap="flat" cmpd="sng">
              <a:solidFill>
                <a:srgbClr val="FF0000"/>
              </a:solidFill>
              <a:prstDash val="solid"/>
              <a:headEnd type="none" w="med" len="med"/>
              <a:tailEnd type="none" w="med" len="med"/>
            </a:ln>
          </p:spPr>
        </p:sp>
        <p:sp>
          <p:nvSpPr>
            <p:cNvPr id="213031" name="Line 1091"/>
            <p:cNvSpPr/>
            <p:nvPr/>
          </p:nvSpPr>
          <p:spPr>
            <a:xfrm>
              <a:off x="3504" y="3360"/>
              <a:ext cx="816" cy="408"/>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sp>
        <p:graphicFrame>
          <p:nvGraphicFramePr>
            <p:cNvPr id="213032" name="Object 1030"/>
            <p:cNvGraphicFramePr/>
            <p:nvPr/>
          </p:nvGraphicFramePr>
          <p:xfrm>
            <a:off x="4623" y="3833"/>
            <a:ext cx="287" cy="254"/>
          </p:xfrm>
          <a:graphic>
            <a:graphicData uri="http://schemas.openxmlformats.org/presentationml/2006/ole">
              <mc:AlternateContent xmlns:mc="http://schemas.openxmlformats.org/markup-compatibility/2006">
                <mc:Choice xmlns:v="urn:schemas-microsoft-com:vml" Requires="v">
                  <p:oleObj spid="_x0000_s3156" name="" r:id="rId12" imgW="266065" imgH="228600" progId="Equation.3">
                    <p:embed/>
                  </p:oleObj>
                </mc:Choice>
                <mc:Fallback>
                  <p:oleObj name="" r:id="rId12" imgW="266065" imgH="228600" progId="Equation.3">
                    <p:embed/>
                    <p:pic>
                      <p:nvPicPr>
                        <p:cNvPr id="0" name="图片 3155"/>
                        <p:cNvPicPr/>
                        <p:nvPr/>
                      </p:nvPicPr>
                      <p:blipFill>
                        <a:blip r:embed="rId13"/>
                        <a:stretch>
                          <a:fillRect/>
                        </a:stretch>
                      </p:blipFill>
                      <p:spPr>
                        <a:xfrm>
                          <a:off x="4623" y="3833"/>
                          <a:ext cx="287" cy="254"/>
                        </a:xfrm>
                        <a:prstGeom prst="rect">
                          <a:avLst/>
                        </a:prstGeom>
                        <a:solidFill>
                          <a:srgbClr val="FFFFFF"/>
                        </a:solidFill>
                        <a:ln w="38100">
                          <a:noFill/>
                          <a:miter/>
                        </a:ln>
                      </p:spPr>
                    </p:pic>
                  </p:oleObj>
                </mc:Fallback>
              </mc:AlternateContent>
            </a:graphicData>
          </a:graphic>
        </p:graphicFrame>
      </p:grpSp>
      <p:pic>
        <p:nvPicPr>
          <p:cNvPr id="4" name="图片 3"/>
          <p:cNvPicPr>
            <a:picLocks noChangeAspect="1"/>
          </p:cNvPicPr>
          <p:nvPr/>
        </p:nvPicPr>
        <p:blipFill>
          <a:blip r:embed="rId14"/>
          <a:srcRect l="20100" r="11824"/>
          <a:stretch>
            <a:fillRect/>
          </a:stretch>
        </p:blipFill>
        <p:spPr>
          <a:xfrm>
            <a:off x="229235" y="3810000"/>
            <a:ext cx="3656965" cy="282956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Rectangle 1026"/>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3.4  </a:t>
            </a:r>
            <a:r>
              <a:rPr lang="zh-CN" altLang="en-US" sz="3600" kern="1200" dirty="0">
                <a:solidFill>
                  <a:srgbClr val="7B9899"/>
                </a:solidFill>
                <a:latin typeface="Times New Roman" panose="02020603050405020304" pitchFamily="18" charset="0"/>
                <a:ea typeface="黑体" panose="02010609060101010101" pitchFamily="49" charset="-122"/>
                <a:cs typeface="+mj-cs"/>
              </a:rPr>
              <a:t>鲁宾逊归结原理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14019" name="Rectangle 1027"/>
          <p:cNvSpPr>
            <a:spLocks noGrp="1"/>
          </p:cNvSpPr>
          <p:nvPr>
            <p:ph sz="quarter" idx="1"/>
          </p:nvPr>
        </p:nvSpPr>
        <p:spPr>
          <a:xfrm>
            <a:off x="187325" y="1790700"/>
            <a:ext cx="8642350" cy="1066800"/>
          </a:xfrm>
          <a:gradFill rotWithShape="1">
            <a:gsLst>
              <a:gs pos="0">
                <a:srgbClr val="99CCFF">
                  <a:alpha val="100000"/>
                </a:srgbClr>
              </a:gs>
              <a:gs pos="100000">
                <a:schemeClr val="bg1">
                  <a:alpha val="100000"/>
                </a:schemeClr>
              </a:gs>
            </a:gsLst>
            <a:path path="shape">
              <a:fillToRect l="50000" t="50000" r="50000" b="50000"/>
            </a:path>
            <a:tileRect/>
          </a:gradFill>
          <a:ln>
            <a:solidFill>
              <a:srgbClr val="808080">
                <a:alpha val="100000"/>
              </a:srgbClr>
            </a:solidFill>
            <a:miter lim="800000"/>
          </a:ln>
        </p:spPr>
        <p:txBody>
          <a:bodyPr vert="horz" wrap="square" lIns="91440" tIns="45720" rIns="91440" bIns="45720" anchor="t" anchorCtr="0"/>
          <a:p>
            <a:pPr marL="0" indent="0" algn="just" eaLnBrk="1" hangingPunct="1">
              <a:lnSpc>
                <a:spcPct val="120000"/>
              </a:lnSpc>
              <a:buClr>
                <a:schemeClr val="accent1"/>
              </a:buClr>
              <a:buSzPct val="80000"/>
              <a:buFont typeface="Wingdings" panose="05000000000000000000" pitchFamily="2" charset="2"/>
              <a:buChar char="u"/>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定理</a:t>
            </a:r>
            <a:r>
              <a:rPr lang="en-US" altLang="zh-CN" sz="2400" b="1" dirty="0">
                <a:latin typeface="仿宋" panose="02010609060101010101" pitchFamily="49" charset="-122"/>
                <a:ea typeface="仿宋" panose="02010609060101010101" pitchFamily="49" charset="-122"/>
              </a:rPr>
              <a:t>3.2</a:t>
            </a:r>
            <a:r>
              <a:rPr lang="zh-CN" altLang="en-US" sz="2400" b="1"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归结式</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12</a:t>
            </a:r>
            <a:r>
              <a:rPr lang="zh-CN" altLang="en-US" sz="2400" dirty="0">
                <a:latin typeface="仿宋" panose="02010609060101010101" pitchFamily="49" charset="-122"/>
                <a:ea typeface="仿宋" panose="02010609060101010101" pitchFamily="49" charset="-122"/>
              </a:rPr>
              <a:t>是其亲本子句</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与</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的逻辑结论。即如果 </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与</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为真，则</a:t>
            </a:r>
            <a:r>
              <a:rPr lang="en-US" altLang="zh-CN" sz="2400" i="1" dirty="0">
                <a:latin typeface="仿宋" panose="02010609060101010101" pitchFamily="49" charset="-122"/>
                <a:ea typeface="仿宋" panose="02010609060101010101" pitchFamily="49" charset="-122"/>
              </a:rPr>
              <a:t>C</a:t>
            </a:r>
            <a:r>
              <a:rPr lang="en-US" altLang="zh-CN" sz="2400" baseline="-25000" dirty="0">
                <a:latin typeface="仿宋" panose="02010609060101010101" pitchFamily="49" charset="-122"/>
                <a:ea typeface="仿宋" panose="02010609060101010101" pitchFamily="49" charset="-122"/>
              </a:rPr>
              <a:t>12</a:t>
            </a:r>
            <a:r>
              <a:rPr lang="zh-CN" altLang="en-US" sz="2400" dirty="0">
                <a:latin typeface="仿宋" panose="02010609060101010101" pitchFamily="49" charset="-122"/>
                <a:ea typeface="仿宋" panose="02010609060101010101" pitchFamily="49" charset="-122"/>
              </a:rPr>
              <a:t>为真。</a:t>
            </a:r>
            <a:endParaRPr lang="en-US" altLang="zh-CN" sz="2400" b="1" dirty="0">
              <a:solidFill>
                <a:schemeClr val="accent2"/>
              </a:solidFill>
              <a:latin typeface="仿宋" panose="02010609060101010101" pitchFamily="49" charset="-122"/>
              <a:ea typeface="仿宋" panose="02010609060101010101" pitchFamily="49" charset="-122"/>
            </a:endParaRPr>
          </a:p>
        </p:txBody>
      </p:sp>
      <p:sp>
        <p:nvSpPr>
          <p:cNvPr id="214020"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14021" name="Rectangle 102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22" name="Rectangle 1030"/>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23" name="Rectangle 1032"/>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24" name="Rectangle 103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25" name="Rectangle 103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26" name="Rectangle 103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27" name="Rectangle 104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28" name="Rectangle 1042"/>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29" name="Rectangle 104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0" name="Rectangle 104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1" name="Rectangle 104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2" name="Rectangle 105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3" name="Rectangle 1052"/>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4" name="Rectangle 1054"/>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5" name="Rectangle 1056"/>
          <p:cNvSpPr/>
          <p:nvPr/>
        </p:nvSpPr>
        <p:spPr>
          <a:xfrm>
            <a:off x="0" y="502920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6" name="Rectangle 1058"/>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7" name="Rectangle 106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8" name="Rectangle 1062"/>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39" name="Rectangle 1064"/>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40" name="Rectangle 1066"/>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41" name="Rectangle 1068"/>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42" name="Rectangle 107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43" name="Rectangle 1072"/>
          <p:cNvSpPr/>
          <p:nvPr/>
        </p:nvSpPr>
        <p:spPr>
          <a:xfrm>
            <a:off x="0" y="335280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4044" name="文本框 4"/>
          <p:cNvSpPr txBox="1"/>
          <p:nvPr/>
        </p:nvSpPr>
        <p:spPr>
          <a:xfrm>
            <a:off x="193675" y="1260475"/>
            <a:ext cx="4284663"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grpSp>
        <p:nvGrpSpPr>
          <p:cNvPr id="18" name="组合 17"/>
          <p:cNvGrpSpPr/>
          <p:nvPr/>
        </p:nvGrpSpPr>
        <p:grpSpPr>
          <a:xfrm>
            <a:off x="2057400" y="2895600"/>
            <a:ext cx="5734685" cy="3448685"/>
            <a:chOff x="2024" y="4423"/>
            <a:chExt cx="8174" cy="5294"/>
          </a:xfrm>
        </p:grpSpPr>
        <p:grpSp>
          <p:nvGrpSpPr>
            <p:cNvPr id="14" name="组合 13"/>
            <p:cNvGrpSpPr/>
            <p:nvPr/>
          </p:nvGrpSpPr>
          <p:grpSpPr>
            <a:xfrm>
              <a:off x="2024" y="4423"/>
              <a:ext cx="8174" cy="5294"/>
              <a:chOff x="2024" y="4440"/>
              <a:chExt cx="8174" cy="5294"/>
            </a:xfrm>
          </p:grpSpPr>
          <p:pic>
            <p:nvPicPr>
              <p:cNvPr id="15" name="Picture 30"/>
              <p:cNvPicPr>
                <a:picLocks noChangeAspect="1"/>
              </p:cNvPicPr>
              <p:nvPr/>
            </p:nvPicPr>
            <p:blipFill>
              <a:blip r:embed="rId1"/>
              <a:stretch>
                <a:fillRect/>
              </a:stretch>
            </p:blipFill>
            <p:spPr>
              <a:xfrm>
                <a:off x="2024" y="4440"/>
                <a:ext cx="8175" cy="5295"/>
              </a:xfrm>
              <a:prstGeom prst="rect">
                <a:avLst/>
              </a:prstGeom>
              <a:noFill/>
              <a:ln w="9525">
                <a:noFill/>
              </a:ln>
            </p:spPr>
          </p:pic>
          <p:sp>
            <p:nvSpPr>
              <p:cNvPr id="16" name="文本框 15"/>
              <p:cNvSpPr txBox="1"/>
              <p:nvPr/>
            </p:nvSpPr>
            <p:spPr>
              <a:xfrm>
                <a:off x="3854" y="8480"/>
                <a:ext cx="741" cy="580"/>
              </a:xfrm>
              <a:prstGeom prst="rect">
                <a:avLst/>
              </a:prstGeom>
              <a:solidFill>
                <a:schemeClr val="bg1"/>
              </a:solidFill>
            </p:spPr>
            <p:txBody>
              <a:bodyPr wrap="square" rtlCol="0" anchor="t">
                <a:spAutoFit/>
              </a:bodyPr>
              <a:p>
                <a:endParaRPr lang="zh-CN" altLang="en-US"/>
              </a:p>
            </p:txBody>
          </p:sp>
        </p:grpSp>
        <p:sp>
          <p:nvSpPr>
            <p:cNvPr id="17" name="文本框 16"/>
            <p:cNvSpPr txBox="1"/>
            <p:nvPr/>
          </p:nvSpPr>
          <p:spPr>
            <a:xfrm>
              <a:off x="3720" y="8391"/>
              <a:ext cx="768" cy="707"/>
            </a:xfrm>
            <a:prstGeom prst="rect">
              <a:avLst/>
            </a:prstGeom>
            <a:noFill/>
          </p:spPr>
          <p:txBody>
            <a:bodyPr wrap="square" rtlCol="0" anchor="t">
              <a:spAutoFit/>
            </a:bodyPr>
            <a:p>
              <a:r>
                <a:rPr lang="en-US" altLang="zh-CN" sz="2400" dirty="0">
                  <a:solidFill>
                    <a:srgbClr val="0000CC"/>
                  </a:solidFill>
                  <a:latin typeface="Times New Roman" panose="02020603050405020304" pitchFamily="18" charset="0"/>
                  <a:sym typeface="+mn-ea"/>
                </a:rPr>
                <a:t>⇒</a:t>
              </a:r>
              <a:endParaRPr lang="zh-CN" altLang="en-US"/>
            </a:p>
          </p:txBody>
        </p:sp>
      </p:grpSp>
      <p:grpSp>
        <p:nvGrpSpPr>
          <p:cNvPr id="6" name="组合 5"/>
          <p:cNvGrpSpPr/>
          <p:nvPr/>
        </p:nvGrpSpPr>
        <p:grpSpPr>
          <a:xfrm>
            <a:off x="6248400" y="4837430"/>
            <a:ext cx="2571750" cy="645160"/>
            <a:chOff x="9479" y="6720"/>
            <a:chExt cx="4050" cy="1016"/>
          </a:xfrm>
        </p:grpSpPr>
        <p:sp>
          <p:nvSpPr>
            <p:cNvPr id="2" name="文本框 1"/>
            <p:cNvSpPr txBox="1"/>
            <p:nvPr/>
          </p:nvSpPr>
          <p:spPr>
            <a:xfrm>
              <a:off x="9479" y="6720"/>
              <a:ext cx="4050" cy="1016"/>
            </a:xfrm>
            <a:prstGeom prst="rect">
              <a:avLst/>
            </a:prstGeom>
            <a:noFill/>
            <a:ln>
              <a:solidFill>
                <a:schemeClr val="accent1"/>
              </a:solidFill>
            </a:ln>
          </p:spPr>
          <p:txBody>
            <a:bodyPr wrap="square" rtlCol="0" anchor="t">
              <a:spAutoFit/>
            </a:bodyPr>
            <a:p>
              <a:pPr algn="l"/>
              <a:r>
                <a:rPr lang="zh-CN" dirty="0">
                  <a:latin typeface="仿宋" panose="02010609060101010101" pitchFamily="49" charset="-122"/>
                  <a:ea typeface="仿宋" panose="02010609060101010101" pitchFamily="49" charset="-122"/>
                  <a:sym typeface="+mn-ea"/>
                </a:rPr>
                <a:t>根据假言三段论</a:t>
              </a:r>
              <a:endParaRPr lang="zh-CN" dirty="0">
                <a:latin typeface="仿宋" panose="02010609060101010101" pitchFamily="49" charset="-122"/>
                <a:ea typeface="仿宋" panose="02010609060101010101" pitchFamily="49" charset="-122"/>
                <a:sym typeface="+mn-ea"/>
              </a:endParaRPr>
            </a:p>
            <a:p>
              <a:pPr algn="l"/>
              <a:r>
                <a:rPr lang="en-US" altLang="zh-CN"/>
                <a:t>P     Q,Q     R</a:t>
              </a:r>
              <a:r>
                <a:rPr lang="en-US" altLang="zh-CN" dirty="0">
                  <a:solidFill>
                    <a:srgbClr val="0000CC"/>
                  </a:solidFill>
                  <a:latin typeface="Times New Roman" panose="02020603050405020304" pitchFamily="18" charset="0"/>
                  <a:sym typeface="+mn-ea"/>
                </a:rPr>
                <a:t>⇒</a:t>
              </a:r>
              <a:r>
                <a:rPr lang="en-US" altLang="zh-CN"/>
                <a:t>P     R</a:t>
              </a:r>
              <a:endParaRPr lang="en-US" altLang="zh-CN"/>
            </a:p>
          </p:txBody>
        </p:sp>
        <p:cxnSp>
          <p:nvCxnSpPr>
            <p:cNvPr id="3" name="直接箭头连接符 2"/>
            <p:cNvCxnSpPr/>
            <p:nvPr/>
          </p:nvCxnSpPr>
          <p:spPr>
            <a:xfrm>
              <a:off x="9959" y="7440"/>
              <a:ext cx="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1159" y="7431"/>
              <a:ext cx="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12479" y="7440"/>
              <a:ext cx="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Rectangle 1026"/>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3.4  </a:t>
            </a:r>
            <a:r>
              <a:rPr lang="zh-CN" altLang="en-US" sz="3600" kern="1200" dirty="0">
                <a:solidFill>
                  <a:srgbClr val="7B9899"/>
                </a:solidFill>
                <a:latin typeface="Times New Roman" panose="02020603050405020304" pitchFamily="18" charset="0"/>
                <a:ea typeface="黑体" panose="02010609060101010101" pitchFamily="49" charset="-122"/>
                <a:cs typeface="+mj-cs"/>
              </a:rPr>
              <a:t>鲁宾逊归结原理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15043"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15044" name="Rectangle 1093"/>
          <p:cNvSpPr/>
          <p:nvPr/>
        </p:nvSpPr>
        <p:spPr>
          <a:xfrm>
            <a:off x="309563" y="2111375"/>
            <a:ext cx="8686800" cy="1819275"/>
          </a:xfrm>
          <a:prstGeom prst="rect">
            <a:avLst/>
          </a:prstGeom>
          <a:gradFill rotWithShape="1">
            <a:gsLst>
              <a:gs pos="0">
                <a:srgbClr val="FFFF99"/>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lnSpc>
                <a:spcPct val="120000"/>
              </a:lnSpc>
              <a:spcBef>
                <a:spcPct val="0"/>
              </a:spcBef>
              <a:buClr>
                <a:schemeClr val="accent2"/>
              </a:buClr>
              <a:buSzPct val="80000"/>
              <a:buFont typeface="Wingdings" panose="05000000000000000000" pitchFamily="2" charset="2"/>
              <a:buChar char="u"/>
            </a:pPr>
            <a:r>
              <a:rPr lang="en-US" altLang="zh-CN" sz="2300" b="1" dirty="0">
                <a:latin typeface="Times New Roman" panose="02020603050405020304" pitchFamily="18" charset="0"/>
                <a:ea typeface="宋体" panose="02010600030101010101" pitchFamily="2" charset="-122"/>
              </a:rPr>
              <a:t> </a:t>
            </a:r>
            <a:r>
              <a:rPr lang="zh-CN" altLang="en-US" sz="2300" b="1" dirty="0">
                <a:latin typeface="Times New Roman" panose="02020603050405020304" pitchFamily="18" charset="0"/>
                <a:ea typeface="宋体" panose="02010600030101010101" pitchFamily="2" charset="-122"/>
              </a:rPr>
              <a:t>推论</a:t>
            </a:r>
            <a:r>
              <a:rPr lang="en-US" altLang="zh-CN" sz="2300" b="1" dirty="0">
                <a:latin typeface="Times New Roman" panose="02020603050405020304" pitchFamily="18" charset="0"/>
                <a:ea typeface="宋体" panose="02010600030101010101" pitchFamily="2" charset="-122"/>
              </a:rPr>
              <a:t>1</a:t>
            </a:r>
            <a:r>
              <a:rPr lang="zh-CN" altLang="en-US" sz="2300" b="1" dirty="0">
                <a:latin typeface="Times New Roman" panose="02020603050405020304" pitchFamily="18" charset="0"/>
                <a:ea typeface="宋体" panose="02010600030101010101" pitchFamily="2" charset="-122"/>
              </a:rPr>
              <a:t>：</a:t>
            </a:r>
            <a:r>
              <a:rPr lang="zh-CN" altLang="en-US" sz="2300" dirty="0">
                <a:latin typeface="Times New Roman" panose="02020603050405020304" pitchFamily="18" charset="0"/>
                <a:ea typeface="宋体" panose="02010600030101010101" pitchFamily="2" charset="-122"/>
              </a:rPr>
              <a:t>设</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与</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2</a:t>
            </a:r>
            <a:r>
              <a:rPr lang="zh-CN" altLang="en-US" sz="2300" dirty="0">
                <a:latin typeface="Times New Roman" panose="02020603050405020304" pitchFamily="18" charset="0"/>
                <a:ea typeface="宋体" panose="02010600030101010101" pitchFamily="2" charset="-122"/>
              </a:rPr>
              <a:t>是子句集</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中的两个子句，</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12</a:t>
            </a:r>
            <a:r>
              <a:rPr lang="zh-CN" altLang="en-US" sz="2300" dirty="0">
                <a:latin typeface="Times New Roman" panose="02020603050405020304" pitchFamily="18" charset="0"/>
                <a:ea typeface="宋体" panose="02010600030101010101" pitchFamily="2" charset="-122"/>
              </a:rPr>
              <a:t>是它们的归结式，若用</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12</a:t>
            </a:r>
            <a:r>
              <a:rPr lang="zh-CN" altLang="en-US" sz="2300" dirty="0">
                <a:latin typeface="Times New Roman" panose="02020603050405020304" pitchFamily="18" charset="0"/>
                <a:ea typeface="宋体" panose="02010600030101010101" pitchFamily="2" charset="-122"/>
              </a:rPr>
              <a:t>代替</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与</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2</a:t>
            </a:r>
            <a:r>
              <a:rPr lang="zh-CN" altLang="en-US" sz="2300" dirty="0">
                <a:latin typeface="Times New Roman" panose="02020603050405020304" pitchFamily="18" charset="0"/>
                <a:ea typeface="宋体" panose="02010600030101010101" pitchFamily="2" charset="-122"/>
              </a:rPr>
              <a:t>后得到新子句集</a:t>
            </a:r>
            <a:r>
              <a:rPr lang="en-US" altLang="zh-CN" sz="2300" i="1" dirty="0">
                <a:latin typeface="Times New Roman" panose="02020603050405020304" pitchFamily="18" charset="0"/>
                <a:ea typeface="宋体" panose="02010600030101010101" pitchFamily="2" charset="-122"/>
              </a:rPr>
              <a:t>S</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，则由</a:t>
            </a:r>
            <a:r>
              <a:rPr lang="en-US" altLang="zh-CN" sz="2300" i="1" dirty="0">
                <a:latin typeface="Times New Roman" panose="02020603050405020304" pitchFamily="18" charset="0"/>
                <a:ea typeface="宋体" panose="02010600030101010101" pitchFamily="2" charset="-122"/>
              </a:rPr>
              <a:t>S</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不可满足性可推出原子句集</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的不可满足性，即：</a:t>
            </a:r>
            <a:r>
              <a:rPr lang="zh-CN" altLang="en-US" sz="2400" b="1" dirty="0">
                <a:latin typeface="Times New Roman" panose="02020603050405020304" pitchFamily="18" charset="0"/>
                <a:ea typeface="宋体" panose="02010600030101010101" pitchFamily="2" charset="-122"/>
              </a:rPr>
              <a:t> </a:t>
            </a:r>
            <a:endParaRPr lang="zh-CN" altLang="en-US" sz="2400" b="1"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0"/>
              </a:spcBef>
              <a:buClrTx/>
              <a:buSzTx/>
              <a:buFontTx/>
              <a:buNone/>
            </a:pPr>
            <a:endParaRPr lang="en-US" altLang="zh-CN" sz="2400" b="1" dirty="0">
              <a:latin typeface="Times New Roman" panose="02020603050405020304" pitchFamily="18" charset="0"/>
              <a:ea typeface="宋体" panose="02010600030101010101" pitchFamily="2" charset="-122"/>
            </a:endParaRPr>
          </a:p>
        </p:txBody>
      </p:sp>
      <p:sp>
        <p:nvSpPr>
          <p:cNvPr id="215045" name="Rectangle 1092"/>
          <p:cNvSpPr/>
          <p:nvPr/>
        </p:nvSpPr>
        <p:spPr>
          <a:xfrm>
            <a:off x="301308" y="4198938"/>
            <a:ext cx="8686800" cy="1928812"/>
          </a:xfrm>
          <a:prstGeom prst="rect">
            <a:avLst/>
          </a:prstGeom>
          <a:gradFill rotWithShape="1">
            <a:gsLst>
              <a:gs pos="0">
                <a:srgbClr val="CCFFCC"/>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lnSpc>
                <a:spcPct val="120000"/>
              </a:lnSpc>
              <a:spcBef>
                <a:spcPct val="0"/>
              </a:spcBef>
              <a:buClr>
                <a:schemeClr val="accent2"/>
              </a:buClr>
              <a:buSzPct val="80000"/>
              <a:buFont typeface="Wingdings" panose="05000000000000000000" pitchFamily="2" charset="2"/>
              <a:buChar char="u"/>
            </a:pPr>
            <a:r>
              <a:rPr lang="en-US" altLang="zh-CN" sz="2400" b="1" dirty="0">
                <a:latin typeface="Arial" panose="020B0604020202020204" pitchFamily="34"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推论</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a:t>
            </a:r>
            <a:r>
              <a:rPr lang="zh-CN" altLang="en-US" sz="2300" dirty="0">
                <a:latin typeface="Times New Roman" panose="02020603050405020304" pitchFamily="18" charset="0"/>
                <a:ea typeface="宋体" panose="02010600030101010101" pitchFamily="2" charset="-122"/>
              </a:rPr>
              <a:t>设</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与</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2</a:t>
            </a:r>
            <a:r>
              <a:rPr lang="zh-CN" altLang="en-US" sz="2300" dirty="0">
                <a:latin typeface="Times New Roman" panose="02020603050405020304" pitchFamily="18" charset="0"/>
                <a:ea typeface="宋体" panose="02010600030101010101" pitchFamily="2" charset="-122"/>
              </a:rPr>
              <a:t>是子句集</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中的两个子句，</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12</a:t>
            </a:r>
            <a:r>
              <a:rPr lang="zh-CN" altLang="en-US" sz="2300" dirty="0">
                <a:latin typeface="Times New Roman" panose="02020603050405020304" pitchFamily="18" charset="0"/>
                <a:ea typeface="宋体" panose="02010600030101010101" pitchFamily="2" charset="-122"/>
              </a:rPr>
              <a:t>是它们的归结式，若</a:t>
            </a:r>
            <a:r>
              <a:rPr lang="en-US" altLang="zh-CN" sz="2300" i="1" dirty="0">
                <a:latin typeface="Times New Roman" panose="02020603050405020304" pitchFamily="18" charset="0"/>
                <a:ea typeface="宋体" panose="02010600030101010101" pitchFamily="2" charset="-122"/>
              </a:rPr>
              <a:t>C</a:t>
            </a:r>
            <a:r>
              <a:rPr lang="en-US" altLang="zh-CN" sz="2300" baseline="-25000" dirty="0">
                <a:latin typeface="Times New Roman" panose="02020603050405020304" pitchFamily="18" charset="0"/>
                <a:ea typeface="宋体" panose="02010600030101010101" pitchFamily="2" charset="-122"/>
              </a:rPr>
              <a:t>12</a:t>
            </a:r>
            <a:r>
              <a:rPr lang="en-US" altLang="zh-CN" sz="2300" i="1" baseline="-25000" dirty="0">
                <a:latin typeface="Times New Roman" panose="02020603050405020304" pitchFamily="18" charset="0"/>
                <a:ea typeface="宋体" panose="02010600030101010101" pitchFamily="2" charset="-122"/>
              </a:rPr>
              <a:t> </a:t>
            </a:r>
            <a:r>
              <a:rPr lang="zh-CN" altLang="en-US" sz="2300" dirty="0">
                <a:latin typeface="Times New Roman" panose="02020603050405020304" pitchFamily="18" charset="0"/>
                <a:ea typeface="宋体" panose="02010600030101010101" pitchFamily="2" charset="-122"/>
              </a:rPr>
              <a:t>加入原子句集</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，得到新子句集</a:t>
            </a:r>
            <a:r>
              <a:rPr lang="en-US" altLang="zh-CN" sz="2300" i="1" dirty="0">
                <a:latin typeface="Times New Roman" panose="02020603050405020304" pitchFamily="18" charset="0"/>
                <a:ea typeface="宋体" panose="02010600030101010101" pitchFamily="2" charset="-122"/>
              </a:rPr>
              <a:t>S</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，则</a:t>
            </a:r>
            <a:r>
              <a:rPr lang="en-US" altLang="zh-CN" sz="2300" i="1" dirty="0">
                <a:latin typeface="Times New Roman" panose="02020603050405020304" pitchFamily="18" charset="0"/>
                <a:ea typeface="宋体" panose="02010600030101010101" pitchFamily="2" charset="-122"/>
              </a:rPr>
              <a:t>S</a:t>
            </a:r>
            <a:r>
              <a:rPr lang="zh-CN" altLang="en-US" sz="2300" dirty="0">
                <a:latin typeface="Times New Roman" panose="02020603050405020304" pitchFamily="18" charset="0"/>
                <a:ea typeface="宋体" panose="02010600030101010101" pitchFamily="2" charset="-122"/>
              </a:rPr>
              <a:t>与</a:t>
            </a:r>
            <a:r>
              <a:rPr lang="en-US" altLang="zh-CN" sz="2300" i="1" dirty="0">
                <a:latin typeface="Times New Roman" panose="02020603050405020304" pitchFamily="18" charset="0"/>
                <a:ea typeface="宋体" panose="02010600030101010101" pitchFamily="2" charset="-122"/>
              </a:rPr>
              <a:t>S</a:t>
            </a:r>
            <a:r>
              <a:rPr lang="en-US" altLang="zh-CN" sz="2300" baseline="-25000" dirty="0">
                <a:latin typeface="Times New Roman" panose="02020603050405020304" pitchFamily="18" charset="0"/>
                <a:ea typeface="宋体" panose="02010600030101010101" pitchFamily="2" charset="-122"/>
              </a:rPr>
              <a:t>1</a:t>
            </a:r>
            <a:r>
              <a:rPr lang="zh-CN" altLang="en-US" sz="2300" dirty="0">
                <a:latin typeface="Times New Roman" panose="02020603050405020304" pitchFamily="18" charset="0"/>
                <a:ea typeface="宋体" panose="02010600030101010101" pitchFamily="2" charset="-122"/>
              </a:rPr>
              <a:t>在不可满足的意义上是等价的，即：</a:t>
            </a:r>
            <a:endParaRPr lang="zh-CN" altLang="en-US" sz="2300"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ClrTx/>
              <a:buSzTx/>
              <a:buFontTx/>
              <a:buNone/>
            </a:pPr>
            <a:r>
              <a:rPr lang="zh-CN" altLang="en-US" sz="2400" b="1" dirty="0">
                <a:latin typeface="Times New Roman" panose="02020603050405020304" pitchFamily="18" charset="0"/>
                <a:ea typeface="宋体" panose="02010600030101010101" pitchFamily="2" charset="-122"/>
              </a:rPr>
              <a:t> </a:t>
            </a:r>
            <a:endParaRPr lang="zh-CN" altLang="en-US" sz="2400" b="1" dirty="0">
              <a:latin typeface="Times New Roman" panose="02020603050405020304" pitchFamily="18" charset="0"/>
              <a:ea typeface="宋体" panose="02010600030101010101" pitchFamily="2" charset="-122"/>
            </a:endParaRPr>
          </a:p>
        </p:txBody>
      </p:sp>
      <p:sp>
        <p:nvSpPr>
          <p:cNvPr id="215046" name="Rectangle 102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47" name="Rectangle 1030"/>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48" name="Rectangle 1032"/>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49" name="Rectangle 103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0" name="Rectangle 103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1" name="Rectangle 103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2" name="Rectangle 1040"/>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3" name="Rectangle 1042"/>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4" name="Rectangle 104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5" name="Rectangle 104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6" name="Rectangle 104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7" name="Rectangle 1050"/>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8" name="Rectangle 1052"/>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59" name="Rectangle 1054"/>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0" name="Rectangle 1056"/>
          <p:cNvSpPr/>
          <p:nvPr/>
        </p:nvSpPr>
        <p:spPr>
          <a:xfrm>
            <a:off x="0" y="591978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1" name="Rectangle 1058"/>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2" name="Rectangle 1060"/>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3" name="Rectangle 1062"/>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4" name="Rectangle 1064"/>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5" name="Rectangle 1066"/>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6" name="Rectangle 1068"/>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7" name="Rectangle 1070"/>
          <p:cNvSpPr/>
          <p:nvPr/>
        </p:nvSpPr>
        <p:spPr>
          <a:xfrm>
            <a:off x="0" y="4059238"/>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8" name="Rectangle 1072"/>
          <p:cNvSpPr/>
          <p:nvPr/>
        </p:nvSpPr>
        <p:spPr>
          <a:xfrm>
            <a:off x="0" y="4092575"/>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5069" name="矩形 167941"/>
          <p:cNvSpPr/>
          <p:nvPr/>
        </p:nvSpPr>
        <p:spPr>
          <a:xfrm>
            <a:off x="1933575" y="3411538"/>
            <a:ext cx="4851400" cy="534987"/>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400" b="1" dirty="0">
                <a:solidFill>
                  <a:schemeClr val="accent2"/>
                </a:solidFill>
                <a:latin typeface="Tahoma" panose="020B0604030504040204" pitchFamily="34" charset="0"/>
                <a:ea typeface="宋体" panose="02010600030101010101" pitchFamily="2" charset="-122"/>
              </a:rPr>
              <a:t>S</a:t>
            </a:r>
            <a:r>
              <a:rPr lang="en-US" altLang="zh-CN" sz="2400" b="1" baseline="-25000" dirty="0">
                <a:solidFill>
                  <a:schemeClr val="accent2"/>
                </a:solidFill>
                <a:latin typeface="Tahoma" panose="020B0604030504040204" pitchFamily="34" charset="0"/>
                <a:ea typeface="宋体" panose="02010600030101010101" pitchFamily="2" charset="-122"/>
              </a:rPr>
              <a:t>1</a:t>
            </a:r>
            <a:r>
              <a:rPr lang="zh-CN" altLang="en-US" sz="2400" b="1" dirty="0">
                <a:solidFill>
                  <a:schemeClr val="accent2"/>
                </a:solidFill>
                <a:latin typeface="Tahoma" panose="020B0604030504040204" pitchFamily="34" charset="0"/>
                <a:ea typeface="宋体" panose="02010600030101010101" pitchFamily="2" charset="-122"/>
              </a:rPr>
              <a:t>的不可满足性 </a:t>
            </a:r>
            <a:r>
              <a:rPr lang="en-US" altLang="zh-CN" sz="2400" b="1" dirty="0">
                <a:solidFill>
                  <a:schemeClr val="accent2"/>
                </a:solidFill>
                <a:latin typeface="Tahoma" panose="020B0604030504040204" pitchFamily="34" charset="0"/>
                <a:ea typeface="宋体" panose="02010600030101010101" pitchFamily="2" charset="-122"/>
              </a:rPr>
              <a:t>⇒ S</a:t>
            </a:r>
            <a:r>
              <a:rPr lang="zh-CN" altLang="en-US" sz="2400" b="1" dirty="0">
                <a:solidFill>
                  <a:schemeClr val="accent2"/>
                </a:solidFill>
                <a:latin typeface="Tahoma" panose="020B0604030504040204" pitchFamily="34" charset="0"/>
                <a:ea typeface="宋体" panose="02010600030101010101" pitchFamily="2" charset="-122"/>
              </a:rPr>
              <a:t>的不可满足性</a:t>
            </a:r>
            <a:endParaRPr lang="zh-CN" altLang="en-US" sz="2400" b="1" dirty="0">
              <a:solidFill>
                <a:schemeClr val="accent2"/>
              </a:solidFill>
              <a:latin typeface="Tahoma" panose="020B0604030504040204" pitchFamily="34" charset="0"/>
              <a:ea typeface="宋体" panose="02010600030101010101" pitchFamily="2" charset="-122"/>
            </a:endParaRPr>
          </a:p>
        </p:txBody>
      </p:sp>
      <p:sp>
        <p:nvSpPr>
          <p:cNvPr id="215070" name="矩形 168967"/>
          <p:cNvSpPr/>
          <p:nvPr/>
        </p:nvSpPr>
        <p:spPr>
          <a:xfrm>
            <a:off x="1638300" y="5576888"/>
            <a:ext cx="6237288" cy="53403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400" b="1" dirty="0">
                <a:solidFill>
                  <a:schemeClr val="accent2"/>
                </a:solidFill>
                <a:latin typeface="Tahoma" panose="020B0604030504040204" pitchFamily="34" charset="0"/>
                <a:ea typeface="宋体" panose="02010600030101010101" pitchFamily="2" charset="-122"/>
              </a:rPr>
              <a:t>S</a:t>
            </a:r>
            <a:r>
              <a:rPr lang="en-US" altLang="zh-CN" sz="2400" b="1" baseline="-25000" dirty="0">
                <a:solidFill>
                  <a:schemeClr val="accent2"/>
                </a:solidFill>
                <a:latin typeface="Tahoma" panose="020B0604030504040204" pitchFamily="34" charset="0"/>
                <a:ea typeface="宋体" panose="02010600030101010101" pitchFamily="2" charset="-122"/>
              </a:rPr>
              <a:t>1</a:t>
            </a:r>
            <a:r>
              <a:rPr lang="zh-CN" altLang="en-US" sz="2400" b="1" dirty="0">
                <a:solidFill>
                  <a:schemeClr val="accent2"/>
                </a:solidFill>
                <a:latin typeface="Tahoma" panose="020B0604030504040204" pitchFamily="34" charset="0"/>
                <a:ea typeface="宋体" panose="02010600030101010101" pitchFamily="2" charset="-122"/>
              </a:rPr>
              <a:t>的不可满足性 </a:t>
            </a:r>
            <a:r>
              <a:rPr lang="en-US" altLang="zh-CN" sz="2400" b="1" dirty="0">
                <a:solidFill>
                  <a:schemeClr val="accent2"/>
                </a:solidFill>
                <a:latin typeface="Tahoma" panose="020B0604030504040204" pitchFamily="34" charset="0"/>
                <a:ea typeface="宋体" panose="02010600030101010101" pitchFamily="2" charset="-122"/>
              </a:rPr>
              <a:t>⇔</a:t>
            </a:r>
            <a:r>
              <a:rPr lang="zh-CN" altLang="en-US" sz="2400" b="1" dirty="0">
                <a:solidFill>
                  <a:schemeClr val="accent2"/>
                </a:solidFill>
                <a:latin typeface="Tahoma" panose="020B0604030504040204" pitchFamily="34" charset="0"/>
                <a:ea typeface="宋体" panose="02010600030101010101" pitchFamily="2" charset="-122"/>
              </a:rPr>
              <a:t> </a:t>
            </a:r>
            <a:r>
              <a:rPr lang="en-US" altLang="zh-CN" sz="2400" b="1" dirty="0">
                <a:solidFill>
                  <a:schemeClr val="accent2"/>
                </a:solidFill>
                <a:latin typeface="Tahoma" panose="020B0604030504040204" pitchFamily="34" charset="0"/>
                <a:ea typeface="宋体" panose="02010600030101010101" pitchFamily="2" charset="-122"/>
              </a:rPr>
              <a:t>S</a:t>
            </a:r>
            <a:r>
              <a:rPr lang="zh-CN" altLang="en-US" sz="2400" b="1" dirty="0">
                <a:solidFill>
                  <a:schemeClr val="accent2"/>
                </a:solidFill>
                <a:latin typeface="Tahoma" panose="020B0604030504040204" pitchFamily="34" charset="0"/>
                <a:ea typeface="宋体" panose="02010600030101010101" pitchFamily="2" charset="-122"/>
              </a:rPr>
              <a:t>的不可满足性</a:t>
            </a:r>
            <a:endParaRPr lang="zh-CN" altLang="en-US" sz="2400" b="1" dirty="0">
              <a:solidFill>
                <a:schemeClr val="accent2"/>
              </a:solidFill>
              <a:latin typeface="Tahoma" panose="020B0604030504040204" pitchFamily="34" charset="0"/>
              <a:ea typeface="宋体" panose="02010600030101010101" pitchFamily="2" charset="-122"/>
            </a:endParaRPr>
          </a:p>
        </p:txBody>
      </p:sp>
      <p:sp>
        <p:nvSpPr>
          <p:cNvPr id="215071" name="文本框 4"/>
          <p:cNvSpPr txBox="1"/>
          <p:nvPr/>
        </p:nvSpPr>
        <p:spPr>
          <a:xfrm>
            <a:off x="168275" y="1497013"/>
            <a:ext cx="4284663"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Rectangle 1026"/>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3.4  </a:t>
            </a:r>
            <a:r>
              <a:rPr lang="zh-CN" altLang="en-US" sz="3600" kern="1200" dirty="0">
                <a:solidFill>
                  <a:srgbClr val="7B9899"/>
                </a:solidFill>
                <a:latin typeface="Times New Roman" panose="02020603050405020304" pitchFamily="18" charset="0"/>
                <a:ea typeface="黑体" panose="02010609060101010101" pitchFamily="49" charset="-122"/>
                <a:cs typeface="+mj-cs"/>
              </a:rPr>
              <a:t>鲁宾逊归结原理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16067"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16068" name="Rectangle 3"/>
          <p:cNvSpPr>
            <a:spLocks noGrp="1"/>
          </p:cNvSpPr>
          <p:nvPr>
            <p:ph sz="quarter" idx="1"/>
          </p:nvPr>
        </p:nvSpPr>
        <p:spPr>
          <a:xfrm>
            <a:off x="266700" y="1828800"/>
            <a:ext cx="8610600" cy="4572000"/>
          </a:xfrm>
          <a:solidFill>
            <a:schemeClr val="bg1">
              <a:alpha val="100000"/>
            </a:schemeClr>
          </a:solidFill>
        </p:spPr>
        <p:txBody>
          <a:bodyPr vert="horz" wrap="square" lIns="91440" tIns="45720" rIns="91440" bIns="45720" anchor="t" anchorCtr="0"/>
          <a:p>
            <a:pPr algn="just" eaLnBrk="1" hangingPunct="1">
              <a:lnSpc>
                <a:spcPct val="115000"/>
              </a:lnSpc>
              <a:buClr>
                <a:schemeClr val="accent1"/>
              </a:buClr>
              <a:buSzPct val="85000"/>
              <a:buFont typeface="Wingdings 2" panose="05020102010507070707" pitchFamily="18" charset="2"/>
            </a:pPr>
            <a:r>
              <a:rPr lang="zh-CN" altLang="en-US" sz="1800" b="1" dirty="0">
                <a:latin typeface="仿宋" panose="02010609060101010101" pitchFamily="49" charset="-122"/>
                <a:ea typeface="仿宋" panose="02010609060101010101" pitchFamily="49" charset="-122"/>
              </a:rPr>
              <a:t>     </a:t>
            </a:r>
            <a:r>
              <a:rPr lang="zh-CN" altLang="en-US" sz="2200" b="1" dirty="0">
                <a:solidFill>
                  <a:schemeClr val="hlink"/>
                </a:solidFill>
                <a:latin typeface="仿宋" panose="02010609060101010101" pitchFamily="49" charset="-122"/>
                <a:ea typeface="仿宋" panose="02010609060101010101" pitchFamily="49" charset="-122"/>
              </a:rPr>
              <a:t>由此得到下列结论：</a:t>
            </a:r>
            <a:endParaRPr lang="zh-CN" altLang="en-US" sz="2200" b="1" dirty="0">
              <a:solidFill>
                <a:schemeClr val="hlink"/>
              </a:solidFill>
              <a:latin typeface="仿宋" panose="02010609060101010101" pitchFamily="49" charset="-122"/>
              <a:ea typeface="仿宋" panose="02010609060101010101" pitchFamily="49" charset="-122"/>
            </a:endParaRPr>
          </a:p>
          <a:p>
            <a:pPr algn="just" eaLnBrk="1" hangingPunct="1">
              <a:lnSpc>
                <a:spcPct val="115000"/>
              </a:lnSpc>
              <a:buClr>
                <a:schemeClr val="accent1"/>
              </a:buClr>
              <a:buSzPct val="85000"/>
              <a:buFont typeface="Wingdings 2" panose="05020102010507070707" pitchFamily="18" charset="2"/>
            </a:pPr>
            <a:r>
              <a:rPr lang="zh-CN" altLang="en-US" sz="2200" b="1" dirty="0">
                <a:solidFill>
                  <a:srgbClr val="0000FF"/>
                </a:solidFill>
                <a:latin typeface="仿宋" panose="02010609060101010101" pitchFamily="49" charset="-122"/>
                <a:ea typeface="仿宋" panose="02010609060101010101" pitchFamily="49" charset="-122"/>
              </a:rPr>
              <a:t>    ⑴ 为证明子句集</a:t>
            </a:r>
            <a:r>
              <a:rPr lang="en-US" altLang="zh-CN" sz="2200" b="1" dirty="0">
                <a:solidFill>
                  <a:srgbClr val="0000FF"/>
                </a:solidFill>
                <a:latin typeface="仿宋" panose="02010609060101010101" pitchFamily="49" charset="-122"/>
                <a:ea typeface="仿宋" panose="02010609060101010101" pitchFamily="49" charset="-122"/>
              </a:rPr>
              <a:t>S</a:t>
            </a:r>
            <a:r>
              <a:rPr lang="zh-CN" altLang="en-US" sz="2200" b="1" dirty="0">
                <a:solidFill>
                  <a:srgbClr val="0000FF"/>
                </a:solidFill>
                <a:latin typeface="仿宋" panose="02010609060101010101" pitchFamily="49" charset="-122"/>
                <a:ea typeface="仿宋" panose="02010609060101010101" pitchFamily="49" charset="-122"/>
              </a:rPr>
              <a:t>的不可满足性，只要对其中可进行归结的子句进行归结，并把归结式加入到子句集</a:t>
            </a:r>
            <a:r>
              <a:rPr lang="en-US" altLang="zh-CN" sz="2200" b="1" dirty="0">
                <a:solidFill>
                  <a:srgbClr val="0000FF"/>
                </a:solidFill>
                <a:latin typeface="仿宋" panose="02010609060101010101" pitchFamily="49" charset="-122"/>
                <a:ea typeface="仿宋" panose="02010609060101010101" pitchFamily="49" charset="-122"/>
              </a:rPr>
              <a:t>S</a:t>
            </a:r>
            <a:r>
              <a:rPr lang="zh-CN" altLang="en-US" sz="2200" b="1" dirty="0">
                <a:solidFill>
                  <a:srgbClr val="0000FF"/>
                </a:solidFill>
                <a:latin typeface="仿宋" panose="02010609060101010101" pitchFamily="49" charset="-122"/>
                <a:ea typeface="仿宋" panose="02010609060101010101" pitchFamily="49" charset="-122"/>
              </a:rPr>
              <a:t>中；或者用归结式代替它的亲本子句，然后对新的子句集证明其不可满足性就可以了。</a:t>
            </a:r>
            <a:endParaRPr lang="zh-CN" altLang="en-US" sz="2200" b="1" dirty="0">
              <a:solidFill>
                <a:srgbClr val="0000FF"/>
              </a:solidFill>
              <a:latin typeface="仿宋" panose="02010609060101010101" pitchFamily="49" charset="-122"/>
              <a:ea typeface="仿宋" panose="02010609060101010101" pitchFamily="49" charset="-122"/>
            </a:endParaRPr>
          </a:p>
          <a:p>
            <a:pPr algn="just" eaLnBrk="1" hangingPunct="1">
              <a:lnSpc>
                <a:spcPct val="115000"/>
              </a:lnSpc>
              <a:buClr>
                <a:schemeClr val="accent1"/>
              </a:buClr>
              <a:buSzPct val="85000"/>
              <a:buFont typeface="Wingdings 2" panose="05020102010507070707" pitchFamily="18" charset="2"/>
            </a:pPr>
            <a:r>
              <a:rPr lang="zh-CN" altLang="en-US" sz="2200" b="1" dirty="0">
                <a:solidFill>
                  <a:srgbClr val="0000FF"/>
                </a:solidFill>
                <a:latin typeface="仿宋" panose="02010609060101010101" pitchFamily="49" charset="-122"/>
                <a:ea typeface="仿宋" panose="02010609060101010101" pitchFamily="49" charset="-122"/>
              </a:rPr>
              <a:t>    ⑵ 如果经归结得到空子句，根据空子句的不可满足性，即可得到原子句集</a:t>
            </a:r>
            <a:r>
              <a:rPr lang="en-US" altLang="zh-CN" sz="2200" b="1" dirty="0">
                <a:solidFill>
                  <a:srgbClr val="0000FF"/>
                </a:solidFill>
                <a:latin typeface="仿宋" panose="02010609060101010101" pitchFamily="49" charset="-122"/>
                <a:ea typeface="仿宋" panose="02010609060101010101" pitchFamily="49" charset="-122"/>
              </a:rPr>
              <a:t>S</a:t>
            </a:r>
            <a:r>
              <a:rPr lang="zh-CN" altLang="en-US" sz="2200" b="1" dirty="0">
                <a:solidFill>
                  <a:srgbClr val="0000FF"/>
                </a:solidFill>
                <a:latin typeface="仿宋" panose="02010609060101010101" pitchFamily="49" charset="-122"/>
                <a:ea typeface="仿宋" panose="02010609060101010101" pitchFamily="49" charset="-122"/>
              </a:rPr>
              <a:t>是不可满足的结论。</a:t>
            </a:r>
            <a:endParaRPr lang="zh-CN" altLang="en-US" sz="2200" b="1" dirty="0">
              <a:solidFill>
                <a:srgbClr val="0000FF"/>
              </a:solidFill>
              <a:latin typeface="仿宋" panose="02010609060101010101" pitchFamily="49" charset="-122"/>
              <a:ea typeface="仿宋" panose="02010609060101010101" pitchFamily="49" charset="-122"/>
            </a:endParaRPr>
          </a:p>
          <a:p>
            <a:pPr algn="just" eaLnBrk="1" hangingPunct="1">
              <a:lnSpc>
                <a:spcPct val="115000"/>
              </a:lnSpc>
              <a:buClr>
                <a:schemeClr val="accent1"/>
              </a:buClr>
              <a:buSzPct val="85000"/>
              <a:buFont typeface="Wingdings 2" panose="05020102010507070707" pitchFamily="18" charset="2"/>
            </a:pPr>
            <a:r>
              <a:rPr lang="zh-CN" altLang="en-US" sz="2200" b="1" dirty="0">
                <a:solidFill>
                  <a:srgbClr val="0000CC"/>
                </a:solidFill>
                <a:latin typeface="仿宋" panose="02010609060101010101" pitchFamily="49" charset="-122"/>
                <a:ea typeface="仿宋" panose="02010609060101010101" pitchFamily="49" charset="-122"/>
              </a:rPr>
              <a:t>  在命题逻辑中，对不可满足的子句集</a:t>
            </a:r>
            <a:r>
              <a:rPr lang="en-US" altLang="zh-CN" sz="2200" b="1" dirty="0">
                <a:solidFill>
                  <a:srgbClr val="0000CC"/>
                </a:solidFill>
                <a:latin typeface="仿宋" panose="02010609060101010101" pitchFamily="49" charset="-122"/>
                <a:ea typeface="仿宋" panose="02010609060101010101" pitchFamily="49" charset="-122"/>
              </a:rPr>
              <a:t>S</a:t>
            </a:r>
            <a:r>
              <a:rPr lang="zh-CN" altLang="en-US" sz="2200" b="1" dirty="0">
                <a:solidFill>
                  <a:srgbClr val="0000CC"/>
                </a:solidFill>
                <a:latin typeface="仿宋" panose="02010609060101010101" pitchFamily="49" charset="-122"/>
                <a:ea typeface="仿宋" panose="02010609060101010101" pitchFamily="49" charset="-122"/>
              </a:rPr>
              <a:t>，其归结原理是</a:t>
            </a:r>
            <a:r>
              <a:rPr lang="zh-CN" altLang="en-US" sz="2200" b="1" dirty="0">
                <a:solidFill>
                  <a:srgbClr val="006600"/>
                </a:solidFill>
                <a:latin typeface="仿宋" panose="02010609060101010101" pitchFamily="49" charset="-122"/>
                <a:ea typeface="仿宋" panose="02010609060101010101" pitchFamily="49" charset="-122"/>
              </a:rPr>
              <a:t>完备的</a:t>
            </a:r>
            <a:r>
              <a:rPr lang="zh-CN" altLang="en-US" sz="2200" b="1" dirty="0">
                <a:solidFill>
                  <a:srgbClr val="0000CC"/>
                </a:solidFill>
                <a:latin typeface="仿宋" panose="02010609060101010101" pitchFamily="49" charset="-122"/>
                <a:ea typeface="仿宋" panose="02010609060101010101" pitchFamily="49" charset="-122"/>
              </a:rPr>
              <a:t>。</a:t>
            </a:r>
            <a:endParaRPr lang="zh-CN" altLang="en-US" sz="2200" b="1" dirty="0">
              <a:solidFill>
                <a:srgbClr val="0000CC"/>
              </a:solidFill>
              <a:latin typeface="仿宋" panose="02010609060101010101" pitchFamily="49" charset="-122"/>
              <a:ea typeface="仿宋" panose="02010609060101010101" pitchFamily="49" charset="-122"/>
            </a:endParaRPr>
          </a:p>
          <a:p>
            <a:pPr algn="just" eaLnBrk="1" hangingPunct="1">
              <a:lnSpc>
                <a:spcPct val="115000"/>
              </a:lnSpc>
              <a:buClr>
                <a:schemeClr val="accent1"/>
              </a:buClr>
              <a:buSzPct val="85000"/>
              <a:buFont typeface="Wingdings 2" panose="05020102010507070707" pitchFamily="18" charset="2"/>
            </a:pPr>
            <a:r>
              <a:rPr lang="zh-CN" altLang="en-US" sz="2200" b="1" dirty="0">
                <a:solidFill>
                  <a:srgbClr val="0000CC"/>
                </a:solidFill>
                <a:latin typeface="仿宋" panose="02010609060101010101" pitchFamily="49" charset="-122"/>
                <a:ea typeface="仿宋" panose="02010609060101010101" pitchFamily="49" charset="-122"/>
              </a:rPr>
              <a:t>  这种不可满足性可用如下定理描述：</a:t>
            </a:r>
            <a:endParaRPr lang="zh-CN" altLang="en-US" sz="2200" b="1" dirty="0">
              <a:solidFill>
                <a:srgbClr val="0000CC"/>
              </a:solidFill>
              <a:latin typeface="仿宋" panose="02010609060101010101" pitchFamily="49" charset="-122"/>
              <a:ea typeface="仿宋" panose="02010609060101010101" pitchFamily="49" charset="-122"/>
            </a:endParaRPr>
          </a:p>
          <a:p>
            <a:pPr algn="just" eaLnBrk="1" hangingPunct="1">
              <a:lnSpc>
                <a:spcPct val="115000"/>
              </a:lnSpc>
              <a:buClr>
                <a:schemeClr val="accent1"/>
              </a:buClr>
              <a:buSzPct val="85000"/>
              <a:buFont typeface="Wingdings 2" panose="05020102010507070707" pitchFamily="18" charset="2"/>
            </a:pPr>
            <a:r>
              <a:rPr lang="zh-CN" altLang="en-US" sz="2000" b="1" dirty="0">
                <a:solidFill>
                  <a:srgbClr val="A50021"/>
                </a:solidFill>
                <a:latin typeface="仿宋" panose="02010609060101010101" pitchFamily="49" charset="-122"/>
                <a:ea typeface="仿宋" panose="02010609060101010101" pitchFamily="49" charset="-122"/>
              </a:rPr>
              <a:t>  </a:t>
            </a:r>
            <a:r>
              <a:rPr lang="zh-CN" altLang="en-US" sz="2400" b="1" dirty="0">
                <a:solidFill>
                  <a:srgbClr val="A50021"/>
                </a:solidFill>
                <a:latin typeface="仿宋" panose="02010609060101010101" pitchFamily="49" charset="-122"/>
                <a:ea typeface="仿宋" panose="02010609060101010101" pitchFamily="49" charset="-122"/>
              </a:rPr>
              <a:t>定理</a:t>
            </a:r>
            <a:r>
              <a:rPr lang="en-US" altLang="zh-CN" sz="2400" b="1" dirty="0">
                <a:solidFill>
                  <a:srgbClr val="A50021"/>
                </a:solidFill>
                <a:latin typeface="仿宋" panose="02010609060101010101" pitchFamily="49" charset="-122"/>
                <a:ea typeface="仿宋" panose="02010609060101010101" pitchFamily="49" charset="-122"/>
              </a:rPr>
              <a:t>3.5</a:t>
            </a:r>
            <a:r>
              <a:rPr lang="en-US" altLang="zh-CN" sz="2400" b="1" dirty="0">
                <a:solidFill>
                  <a:srgbClr val="006600"/>
                </a:solidFill>
                <a:latin typeface="仿宋" panose="02010609060101010101" pitchFamily="49" charset="-122"/>
                <a:ea typeface="仿宋" panose="02010609060101010101" pitchFamily="49" charset="-122"/>
              </a:rPr>
              <a:t> </a:t>
            </a:r>
            <a:r>
              <a:rPr lang="zh-CN" altLang="en-US" sz="2400" b="1" dirty="0">
                <a:solidFill>
                  <a:srgbClr val="0000FF"/>
                </a:solidFill>
                <a:latin typeface="仿宋" panose="02010609060101010101" pitchFamily="49" charset="-122"/>
                <a:ea typeface="仿宋" panose="02010609060101010101" pitchFamily="49" charset="-122"/>
              </a:rPr>
              <a:t>子句集</a:t>
            </a:r>
            <a:r>
              <a:rPr lang="en-US" altLang="zh-CN" sz="2400" b="1" dirty="0">
                <a:solidFill>
                  <a:srgbClr val="0000FF"/>
                </a:solidFill>
                <a:latin typeface="仿宋" panose="02010609060101010101" pitchFamily="49" charset="-122"/>
                <a:ea typeface="仿宋" panose="02010609060101010101" pitchFamily="49" charset="-122"/>
              </a:rPr>
              <a:t>S</a:t>
            </a:r>
            <a:r>
              <a:rPr lang="zh-CN" altLang="en-US" sz="2400" b="1" dirty="0">
                <a:solidFill>
                  <a:srgbClr val="0000FF"/>
                </a:solidFill>
                <a:latin typeface="仿宋" panose="02010609060101010101" pitchFamily="49" charset="-122"/>
                <a:ea typeface="仿宋" panose="02010609060101010101" pitchFamily="49" charset="-122"/>
              </a:rPr>
              <a:t>是不可满足的，当且仅当存在一个从</a:t>
            </a:r>
            <a:r>
              <a:rPr lang="en-US" altLang="zh-CN" sz="2400" b="1" dirty="0">
                <a:solidFill>
                  <a:srgbClr val="0000FF"/>
                </a:solidFill>
                <a:latin typeface="仿宋" panose="02010609060101010101" pitchFamily="49" charset="-122"/>
                <a:ea typeface="仿宋" panose="02010609060101010101" pitchFamily="49" charset="-122"/>
              </a:rPr>
              <a:t>S</a:t>
            </a:r>
            <a:r>
              <a:rPr lang="zh-CN" altLang="en-US" sz="2400" b="1" dirty="0">
                <a:solidFill>
                  <a:srgbClr val="0000FF"/>
                </a:solidFill>
                <a:latin typeface="仿宋" panose="02010609060101010101" pitchFamily="49" charset="-122"/>
                <a:ea typeface="仿宋" panose="02010609060101010101" pitchFamily="49" charset="-122"/>
              </a:rPr>
              <a:t>到空子句的归结过程。</a:t>
            </a:r>
            <a:endParaRPr lang="zh-CN" altLang="en-US" sz="2400" b="1" dirty="0">
              <a:solidFill>
                <a:srgbClr val="0000FF"/>
              </a:solidFill>
              <a:latin typeface="仿宋" panose="02010609060101010101" pitchFamily="49" charset="-122"/>
              <a:ea typeface="仿宋" panose="02010609060101010101" pitchFamily="49" charset="-122"/>
            </a:endParaRPr>
          </a:p>
        </p:txBody>
      </p:sp>
      <p:sp>
        <p:nvSpPr>
          <p:cNvPr id="216069" name="Rectangle 102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0" name="Rectangle 1030"/>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1" name="Rectangle 1032"/>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2" name="Rectangle 103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3" name="Rectangle 103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4" name="Rectangle 103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5" name="Rectangle 104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6" name="Rectangle 1042"/>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7" name="Rectangle 1044"/>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8" name="Rectangle 1046"/>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79" name="Rectangle 1048"/>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0" name="Rectangle 105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1" name="Rectangle 1052"/>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2" name="Rectangle 1054"/>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3" name="Rectangle 1056"/>
          <p:cNvSpPr/>
          <p:nvPr/>
        </p:nvSpPr>
        <p:spPr>
          <a:xfrm>
            <a:off x="0" y="502920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4" name="Rectangle 1058"/>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5" name="Rectangle 106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6" name="Rectangle 1062"/>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7" name="Rectangle 1064"/>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8" name="Rectangle 1066"/>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89" name="Rectangle 1068"/>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90" name="Rectangle 1070"/>
          <p:cNvSpPr/>
          <p:nvPr/>
        </p:nvSpPr>
        <p:spPr>
          <a:xfrm>
            <a:off x="0" y="3319463"/>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16091" name="文本框 4"/>
          <p:cNvSpPr txBox="1"/>
          <p:nvPr/>
        </p:nvSpPr>
        <p:spPr>
          <a:xfrm>
            <a:off x="168275" y="1295400"/>
            <a:ext cx="4284663"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Rectangle 1026"/>
          <p:cNvSpPr>
            <a:spLocks noGrp="1"/>
          </p:cNvSpPr>
          <p:nvPr>
            <p:ph type="title"/>
          </p:nvPr>
        </p:nvSpPr>
        <p:spPr/>
        <p:txBody>
          <a:bodyPr vert="horz" wrap="square" lIns="91440" tIns="45720" rIns="91440" bIns="45720" anchor="b" anchorCtr="0"/>
          <a:p>
            <a:pPr eaLnBrk="1" hangingPunct="1"/>
            <a:r>
              <a:rPr lang="en-US" altLang="zh-CN" sz="3600" dirty="0">
                <a:latin typeface="Times New Roman" panose="02020603050405020304" pitchFamily="18" charset="0"/>
                <a:ea typeface="黑体" panose="02010609060101010101" pitchFamily="49" charset="-122"/>
              </a:rPr>
              <a:t>3.4  </a:t>
            </a:r>
            <a:r>
              <a:rPr lang="zh-CN" altLang="en-US" sz="3600" dirty="0">
                <a:latin typeface="Times New Roman" panose="02020603050405020304" pitchFamily="18" charset="0"/>
                <a:ea typeface="黑体" panose="02010609060101010101" pitchFamily="49" charset="-122"/>
              </a:rPr>
              <a:t>鲁宾逊归结原理</a:t>
            </a:r>
            <a:endParaRPr lang="zh-CN" altLang="en-US" sz="3600" dirty="0">
              <a:latin typeface="Times New Roman" panose="02020603050405020304" pitchFamily="18" charset="0"/>
              <a:ea typeface="黑体" panose="02010609060101010101" pitchFamily="49" charset="-122"/>
            </a:endParaRPr>
          </a:p>
        </p:txBody>
      </p:sp>
      <p:sp>
        <p:nvSpPr>
          <p:cNvPr id="217091" name="Rectangle 3"/>
          <p:cNvSpPr>
            <a:spLocks noGrp="1"/>
          </p:cNvSpPr>
          <p:nvPr>
            <p:ph sz="half" idx="1"/>
          </p:nvPr>
        </p:nvSpPr>
        <p:spPr>
          <a:xfrm>
            <a:off x="228600" y="1574800"/>
            <a:ext cx="4889500" cy="4768215"/>
          </a:xfrm>
          <a:solidFill>
            <a:srgbClr val="BFBFBF">
              <a:alpha val="100000"/>
            </a:srgbClr>
          </a:solidFill>
        </p:spPr>
        <p:txBody>
          <a:bodyPr vert="horz" wrap="square" lIns="91440" tIns="45720" rIns="91440" bIns="45720" anchor="t" anchorCtr="0"/>
          <a:p>
            <a:pPr eaLnBrk="1" hangingPunct="1">
              <a:lnSpc>
                <a:spcPct val="110000"/>
              </a:lnSpc>
              <a:buSzPct val="100000"/>
            </a:pPr>
            <a:r>
              <a:rPr lang="en-US" altLang="zh-CN" sz="2000" b="1" kern="1200" dirty="0">
                <a:solidFill>
                  <a:srgbClr val="006600"/>
                </a:solidFill>
                <a:latin typeface="仿宋" panose="02010609060101010101" pitchFamily="49" charset="-122"/>
                <a:ea typeface="仿宋" panose="02010609060101010101" pitchFamily="49" charset="-122"/>
                <a:cs typeface="+mn-cs"/>
              </a:rPr>
              <a:t>    </a:t>
            </a:r>
            <a:r>
              <a:rPr lang="zh-CN" altLang="en-US" sz="2000" b="1" kern="1200" dirty="0">
                <a:solidFill>
                  <a:srgbClr val="006600"/>
                </a:solidFill>
                <a:latin typeface="仿宋" panose="02010609060101010101" pitchFamily="49" charset="-122"/>
                <a:ea typeface="仿宋" panose="02010609060101010101" pitchFamily="49" charset="-122"/>
                <a:cs typeface="+mn-cs"/>
              </a:rPr>
              <a:t>例</a:t>
            </a:r>
            <a:r>
              <a:rPr lang="en-US" altLang="zh-CN" sz="2000" b="1" kern="1200" dirty="0">
                <a:solidFill>
                  <a:srgbClr val="006600"/>
                </a:solidFill>
                <a:latin typeface="仿宋" panose="02010609060101010101" pitchFamily="49" charset="-122"/>
                <a:ea typeface="仿宋" panose="02010609060101010101" pitchFamily="49" charset="-122"/>
                <a:cs typeface="+mn-cs"/>
              </a:rPr>
              <a:t>:</a:t>
            </a:r>
            <a:r>
              <a:rPr lang="zh-CN" altLang="en-US" sz="2000" b="1" kern="1200" dirty="0">
                <a:solidFill>
                  <a:srgbClr val="006600"/>
                </a:solidFill>
                <a:latin typeface="仿宋" panose="02010609060101010101" pitchFamily="49" charset="-122"/>
                <a:ea typeface="仿宋" panose="02010609060101010101" pitchFamily="49" charset="-122"/>
                <a:cs typeface="+mn-cs"/>
              </a:rPr>
              <a:t>  </a:t>
            </a:r>
            <a:r>
              <a:rPr lang="zh-CN" altLang="en-US" sz="2000" b="1" kern="1200" dirty="0">
                <a:solidFill>
                  <a:srgbClr val="0000CC"/>
                </a:solidFill>
                <a:latin typeface="仿宋" panose="02010609060101010101" pitchFamily="49" charset="-122"/>
                <a:ea typeface="仿宋" panose="02010609060101010101" pitchFamily="49" charset="-122"/>
                <a:cs typeface="+mn-cs"/>
              </a:rPr>
              <a:t>设</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1 </a:t>
            </a:r>
            <a:r>
              <a:rPr lang="en-US" altLang="zh-CN" sz="2000" b="1" kern="1200" dirty="0">
                <a:solidFill>
                  <a:srgbClr val="0000CC"/>
                </a:solidFill>
                <a:latin typeface="仿宋" panose="02010609060101010101" pitchFamily="49" charset="-122"/>
                <a:ea typeface="仿宋" panose="02010609060101010101" pitchFamily="49" charset="-122"/>
                <a:cs typeface="+mn-cs"/>
              </a:rPr>
              <a:t>=</a:t>
            </a:r>
            <a:r>
              <a:rPr lang="en-US" altLang="zh-CN" sz="2000" kern="1200" dirty="0">
                <a:solidFill>
                  <a:srgbClr val="0000CC"/>
                </a:solidFill>
                <a:latin typeface="仿宋" panose="02010609060101010101" pitchFamily="49" charset="-122"/>
                <a:ea typeface="仿宋" panose="02010609060101010101" pitchFamily="49" charset="-122"/>
                <a:cs typeface="+mn-cs"/>
              </a:rPr>
              <a:t>﹁P </a:t>
            </a:r>
            <a:r>
              <a:rPr lang="en-US" altLang="zh-CN" sz="2000" b="1" kern="1200" dirty="0">
                <a:solidFill>
                  <a:srgbClr val="0000CC"/>
                </a:solidFill>
                <a:latin typeface="仿宋" panose="02010609060101010101" pitchFamily="49" charset="-122"/>
                <a:ea typeface="仿宋" panose="02010609060101010101" pitchFamily="49" charset="-122"/>
                <a:cs typeface="+mn-cs"/>
              </a:rPr>
              <a:t>∨</a:t>
            </a:r>
            <a:r>
              <a:rPr lang="en-US" altLang="zh-CN" sz="2000" kern="1200" dirty="0">
                <a:solidFill>
                  <a:srgbClr val="0000CC"/>
                </a:solidFill>
                <a:latin typeface="仿宋" panose="02010609060101010101" pitchFamily="49" charset="-122"/>
                <a:ea typeface="仿宋" panose="02010609060101010101" pitchFamily="49" charset="-122"/>
                <a:cs typeface="+mn-cs"/>
              </a:rPr>
              <a:t> Q</a:t>
            </a:r>
            <a:r>
              <a:rPr lang="en-US" altLang="zh-CN" sz="2000" kern="1200" dirty="0">
                <a:latin typeface="仿宋" panose="02010609060101010101" pitchFamily="49" charset="-122"/>
                <a:ea typeface="仿宋" panose="02010609060101010101" pitchFamily="49" charset="-122"/>
                <a:cs typeface="+mn-cs"/>
              </a:rPr>
              <a:t> </a:t>
            </a:r>
            <a:r>
              <a:rPr lang="zh-CN" altLang="en-US" sz="2000" b="1" kern="1200" dirty="0">
                <a:solidFill>
                  <a:srgbClr val="0000CC"/>
                </a:solidFill>
                <a:latin typeface="仿宋" panose="02010609060101010101" pitchFamily="49" charset="-122"/>
                <a:ea typeface="仿宋" panose="02010609060101010101" pitchFamily="49" charset="-122"/>
                <a:cs typeface="+mn-cs"/>
              </a:rPr>
              <a:t>，</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2</a:t>
            </a:r>
            <a:r>
              <a:rPr lang="en-US" altLang="zh-CN" sz="2000" b="1" kern="1200" dirty="0">
                <a:solidFill>
                  <a:srgbClr val="0000CC"/>
                </a:solidFill>
                <a:latin typeface="仿宋" panose="02010609060101010101" pitchFamily="49" charset="-122"/>
                <a:ea typeface="仿宋" panose="02010609060101010101" pitchFamily="49" charset="-122"/>
                <a:cs typeface="+mn-cs"/>
              </a:rPr>
              <a:t>=﹁Q</a:t>
            </a:r>
            <a:r>
              <a:rPr lang="zh-CN" altLang="en-US" sz="2000" b="1" kern="1200" dirty="0">
                <a:solidFill>
                  <a:srgbClr val="0000CC"/>
                </a:solidFill>
                <a:latin typeface="仿宋" panose="02010609060101010101" pitchFamily="49" charset="-122"/>
                <a:ea typeface="仿宋" panose="02010609060101010101" pitchFamily="49" charset="-122"/>
                <a:cs typeface="+mn-cs"/>
              </a:rPr>
              <a:t>，</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3</a:t>
            </a:r>
            <a:r>
              <a:rPr lang="en-US" altLang="zh-CN" sz="2000" b="1" kern="1200" dirty="0">
                <a:solidFill>
                  <a:srgbClr val="0000CC"/>
                </a:solidFill>
                <a:latin typeface="仿宋" panose="02010609060101010101" pitchFamily="49" charset="-122"/>
                <a:ea typeface="仿宋" panose="02010609060101010101" pitchFamily="49" charset="-122"/>
                <a:cs typeface="+mn-cs"/>
              </a:rPr>
              <a:t>=P</a:t>
            </a:r>
            <a:r>
              <a:rPr lang="zh-CN" altLang="en-US" sz="2000" b="1" kern="1200" dirty="0">
                <a:solidFill>
                  <a:srgbClr val="0000CC"/>
                </a:solidFill>
                <a:latin typeface="仿宋" panose="02010609060101010101" pitchFamily="49" charset="-122"/>
                <a:ea typeface="仿宋" panose="02010609060101010101" pitchFamily="49" charset="-122"/>
                <a:cs typeface="+mn-cs"/>
              </a:rPr>
              <a:t>，求</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1</a:t>
            </a:r>
            <a:r>
              <a:rPr lang="zh-CN" altLang="en-US" sz="2000" b="1" kern="1200" dirty="0">
                <a:solidFill>
                  <a:srgbClr val="0000CC"/>
                </a:solidFill>
                <a:latin typeface="仿宋" panose="02010609060101010101" pitchFamily="49" charset="-122"/>
                <a:ea typeface="仿宋" panose="02010609060101010101" pitchFamily="49" charset="-122"/>
                <a:cs typeface="+mn-cs"/>
              </a:rPr>
              <a:t>、</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2</a:t>
            </a:r>
            <a:r>
              <a:rPr lang="zh-CN" altLang="en-US" sz="2000" b="1" kern="1200" dirty="0">
                <a:solidFill>
                  <a:srgbClr val="0000CC"/>
                </a:solidFill>
                <a:latin typeface="仿宋" panose="02010609060101010101" pitchFamily="49" charset="-122"/>
                <a:ea typeface="仿宋" panose="02010609060101010101" pitchFamily="49" charset="-122"/>
                <a:cs typeface="+mn-cs"/>
              </a:rPr>
              <a:t>、</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3</a:t>
            </a:r>
            <a:r>
              <a:rPr lang="zh-CN" altLang="en-US" sz="2000" b="1" kern="1200" dirty="0">
                <a:solidFill>
                  <a:srgbClr val="0000CC"/>
                </a:solidFill>
                <a:latin typeface="仿宋" panose="02010609060101010101" pitchFamily="49" charset="-122"/>
                <a:ea typeface="仿宋" panose="02010609060101010101" pitchFamily="49" charset="-122"/>
                <a:cs typeface="+mn-cs"/>
              </a:rPr>
              <a:t>的归结式</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123</a:t>
            </a:r>
            <a:r>
              <a:rPr lang="zh-CN" altLang="en-US" sz="2000" b="1" kern="1200" dirty="0">
                <a:solidFill>
                  <a:srgbClr val="0000CC"/>
                </a:solidFill>
                <a:latin typeface="仿宋" panose="02010609060101010101" pitchFamily="49" charset="-122"/>
                <a:ea typeface="仿宋" panose="02010609060101010101" pitchFamily="49" charset="-122"/>
                <a:cs typeface="+mn-cs"/>
              </a:rPr>
              <a:t>。</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110000"/>
              </a:lnSpc>
              <a:buSzPct val="100000"/>
            </a:pPr>
            <a:r>
              <a:rPr lang="zh-CN" altLang="en-US" sz="2000" b="1" kern="1200" dirty="0">
                <a:solidFill>
                  <a:srgbClr val="006600"/>
                </a:solidFill>
                <a:latin typeface="仿宋" panose="02010609060101010101" pitchFamily="49" charset="-122"/>
                <a:ea typeface="仿宋" panose="02010609060101010101" pitchFamily="49" charset="-122"/>
                <a:cs typeface="+mn-cs"/>
              </a:rPr>
              <a:t>    解：</a:t>
            </a:r>
            <a:endParaRPr lang="zh-CN" altLang="en-US" sz="2000" b="1" kern="1200" dirty="0">
              <a:solidFill>
                <a:srgbClr val="006600"/>
              </a:solidFill>
              <a:latin typeface="仿宋" panose="02010609060101010101" pitchFamily="49" charset="-122"/>
              <a:ea typeface="仿宋" panose="02010609060101010101" pitchFamily="49" charset="-122"/>
              <a:cs typeface="+mn-cs"/>
            </a:endParaRPr>
          </a:p>
          <a:p>
            <a:pPr eaLnBrk="1" hangingPunct="1">
              <a:lnSpc>
                <a:spcPct val="110000"/>
              </a:lnSpc>
              <a:buSzPct val="100000"/>
            </a:pPr>
            <a:r>
              <a:rPr lang="zh-CN" altLang="en-US" sz="2000" b="1" kern="1200" dirty="0">
                <a:solidFill>
                  <a:srgbClr val="0000CC"/>
                </a:solidFill>
                <a:latin typeface="仿宋" panose="02010609060101010101" pitchFamily="49" charset="-122"/>
                <a:ea typeface="仿宋" panose="02010609060101010101" pitchFamily="49" charset="-122"/>
                <a:cs typeface="+mn-cs"/>
              </a:rPr>
              <a:t>若先对</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1</a:t>
            </a:r>
            <a:r>
              <a:rPr lang="zh-CN" altLang="en-US" sz="2000" b="1" kern="1200" dirty="0">
                <a:solidFill>
                  <a:srgbClr val="0000CC"/>
                </a:solidFill>
                <a:latin typeface="仿宋" panose="02010609060101010101" pitchFamily="49" charset="-122"/>
                <a:ea typeface="仿宋" panose="02010609060101010101" pitchFamily="49" charset="-122"/>
                <a:cs typeface="+mn-cs"/>
              </a:rPr>
              <a:t>、</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2</a:t>
            </a:r>
            <a:r>
              <a:rPr lang="zh-CN" altLang="en-US" sz="2000" b="1" kern="1200" dirty="0">
                <a:solidFill>
                  <a:srgbClr val="0000CC"/>
                </a:solidFill>
                <a:latin typeface="仿宋" panose="02010609060101010101" pitchFamily="49" charset="-122"/>
                <a:ea typeface="仿宋" panose="02010609060101010101" pitchFamily="49" charset="-122"/>
                <a:cs typeface="+mn-cs"/>
              </a:rPr>
              <a:t>归结，可得到</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110000"/>
              </a:lnSpc>
              <a:buSzPct val="100000"/>
            </a:pPr>
            <a:r>
              <a:rPr lang="zh-CN" altLang="en-US" sz="2000" b="1" kern="1200" dirty="0">
                <a:solidFill>
                  <a:srgbClr val="0000CC"/>
                </a:solidFill>
                <a:latin typeface="仿宋" panose="02010609060101010101" pitchFamily="49" charset="-122"/>
                <a:ea typeface="仿宋" panose="02010609060101010101" pitchFamily="49" charset="-122"/>
                <a:cs typeface="+mn-cs"/>
              </a:rPr>
              <a:t>        </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12</a:t>
            </a:r>
            <a:r>
              <a:rPr lang="en-US" altLang="zh-CN" sz="2000" b="1" kern="1200" dirty="0">
                <a:solidFill>
                  <a:srgbClr val="0000CC"/>
                </a:solidFill>
                <a:latin typeface="仿宋" panose="02010609060101010101" pitchFamily="49" charset="-122"/>
                <a:ea typeface="仿宋" panose="02010609060101010101" pitchFamily="49" charset="-122"/>
                <a:cs typeface="+mn-cs"/>
              </a:rPr>
              <a:t>=﹁P</a:t>
            </a:r>
            <a:endParaRPr lang="en-US" altLang="zh-CN"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110000"/>
              </a:lnSpc>
              <a:buSzPct val="100000"/>
            </a:pPr>
            <a:r>
              <a:rPr lang="zh-CN" altLang="en-US" sz="2000" b="1" kern="1200" dirty="0">
                <a:solidFill>
                  <a:srgbClr val="0000CC"/>
                </a:solidFill>
                <a:latin typeface="仿宋" panose="02010609060101010101" pitchFamily="49" charset="-122"/>
                <a:ea typeface="仿宋" panose="02010609060101010101" pitchFamily="49" charset="-122"/>
                <a:cs typeface="+mn-cs"/>
              </a:rPr>
              <a:t>然后再对</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12</a:t>
            </a:r>
            <a:r>
              <a:rPr lang="zh-CN" altLang="en-US" sz="2000" b="1" kern="1200" dirty="0">
                <a:solidFill>
                  <a:srgbClr val="0000CC"/>
                </a:solidFill>
                <a:latin typeface="仿宋" panose="02010609060101010101" pitchFamily="49" charset="-122"/>
                <a:ea typeface="仿宋" panose="02010609060101010101" pitchFamily="49" charset="-122"/>
                <a:cs typeface="+mn-cs"/>
              </a:rPr>
              <a:t>和</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3</a:t>
            </a:r>
            <a:r>
              <a:rPr lang="zh-CN" altLang="en-US" sz="2000" b="1" kern="1200" dirty="0">
                <a:solidFill>
                  <a:srgbClr val="0000CC"/>
                </a:solidFill>
                <a:latin typeface="仿宋" panose="02010609060101010101" pitchFamily="49" charset="-122"/>
                <a:ea typeface="仿宋" panose="02010609060101010101" pitchFamily="49" charset="-122"/>
                <a:cs typeface="+mn-cs"/>
              </a:rPr>
              <a:t>归结，得到</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110000"/>
              </a:lnSpc>
              <a:buSzPct val="100000"/>
            </a:pPr>
            <a:r>
              <a:rPr lang="zh-CN" altLang="en-US" sz="2000" b="1" kern="1200" dirty="0">
                <a:solidFill>
                  <a:srgbClr val="0000CC"/>
                </a:solidFill>
                <a:latin typeface="仿宋" panose="02010609060101010101" pitchFamily="49" charset="-122"/>
                <a:ea typeface="仿宋" panose="02010609060101010101" pitchFamily="49" charset="-122"/>
                <a:cs typeface="+mn-cs"/>
              </a:rPr>
              <a:t>            </a:t>
            </a:r>
            <a:r>
              <a:rPr lang="en-US" altLang="zh-CN" sz="2000" b="1" kern="1200" dirty="0">
                <a:solidFill>
                  <a:srgbClr val="0000CC"/>
                </a:solidFill>
                <a:latin typeface="仿宋" panose="02010609060101010101" pitchFamily="49" charset="-122"/>
                <a:ea typeface="仿宋" panose="02010609060101010101" pitchFamily="49" charset="-122"/>
                <a:cs typeface="+mn-cs"/>
              </a:rPr>
              <a:t>C</a:t>
            </a:r>
            <a:r>
              <a:rPr lang="en-US" altLang="zh-CN" sz="2000" b="1" kern="1200" baseline="-25000" dirty="0">
                <a:solidFill>
                  <a:srgbClr val="0000CC"/>
                </a:solidFill>
                <a:latin typeface="仿宋" panose="02010609060101010101" pitchFamily="49" charset="-122"/>
                <a:ea typeface="仿宋" panose="02010609060101010101" pitchFamily="49" charset="-122"/>
                <a:cs typeface="+mn-cs"/>
              </a:rPr>
              <a:t>123</a:t>
            </a:r>
            <a:r>
              <a:rPr lang="en-US" altLang="zh-CN" sz="2000" b="1" kern="1200" dirty="0">
                <a:solidFill>
                  <a:srgbClr val="0000CC"/>
                </a:solidFill>
                <a:latin typeface="仿宋" panose="02010609060101010101" pitchFamily="49" charset="-122"/>
                <a:ea typeface="仿宋" panose="02010609060101010101" pitchFamily="49" charset="-122"/>
                <a:cs typeface="+mn-cs"/>
              </a:rPr>
              <a:t>=NIL</a:t>
            </a:r>
            <a:endParaRPr lang="en-US" altLang="zh-CN"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110000"/>
              </a:lnSpc>
              <a:buSzPct val="100000"/>
            </a:pPr>
            <a:r>
              <a:rPr lang="zh-CN" altLang="en-US" sz="2000" b="1" kern="1200" dirty="0">
                <a:solidFill>
                  <a:srgbClr val="006600"/>
                </a:solidFill>
                <a:latin typeface="仿宋" panose="02010609060101010101" pitchFamily="49" charset="-122"/>
                <a:ea typeface="仿宋" panose="02010609060101010101" pitchFamily="49" charset="-122"/>
                <a:cs typeface="+mn-cs"/>
              </a:rPr>
              <a:t>如果改变归结顺序</a:t>
            </a:r>
            <a:r>
              <a:rPr lang="zh-CN" altLang="en-US" sz="2000" b="1" kern="1200" dirty="0">
                <a:solidFill>
                  <a:srgbClr val="0000CC"/>
                </a:solidFill>
                <a:latin typeface="仿宋" panose="02010609060101010101" pitchFamily="49" charset="-122"/>
                <a:ea typeface="仿宋" panose="02010609060101010101" pitchFamily="49" charset="-122"/>
                <a:cs typeface="+mn-cs"/>
              </a:rPr>
              <a:t>，同样可以得到相同的结果，即其归结过程是不唯一的。</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110000"/>
              </a:lnSpc>
              <a:buSzPct val="100000"/>
            </a:pPr>
            <a:r>
              <a:rPr lang="zh-CN" altLang="en-US" sz="2000" b="1" kern="1200" dirty="0">
                <a:solidFill>
                  <a:srgbClr val="0000CC"/>
                </a:solidFill>
                <a:latin typeface="仿宋" panose="02010609060101010101" pitchFamily="49" charset="-122"/>
                <a:ea typeface="仿宋" panose="02010609060101010101" pitchFamily="49" charset="-122"/>
                <a:cs typeface="+mn-cs"/>
              </a:rPr>
              <a:t>其归结归结过程可用右图来表示，该树称为</a:t>
            </a:r>
            <a:r>
              <a:rPr lang="zh-CN" altLang="en-US" sz="2000" b="1" kern="1200" dirty="0">
                <a:solidFill>
                  <a:srgbClr val="FF0000"/>
                </a:solidFill>
                <a:latin typeface="仿宋" panose="02010609060101010101" pitchFamily="49" charset="-122"/>
                <a:ea typeface="仿宋" panose="02010609060101010101" pitchFamily="49" charset="-122"/>
                <a:cs typeface="+mn-cs"/>
              </a:rPr>
              <a:t>归结树</a:t>
            </a:r>
            <a:r>
              <a:rPr lang="zh-CN" altLang="en-US" sz="2000" b="1" kern="1200" dirty="0">
                <a:solidFill>
                  <a:srgbClr val="0000CC"/>
                </a:solidFill>
                <a:latin typeface="仿宋" panose="02010609060101010101" pitchFamily="49" charset="-122"/>
                <a:ea typeface="仿宋" panose="02010609060101010101" pitchFamily="49" charset="-122"/>
                <a:cs typeface="+mn-cs"/>
              </a:rPr>
              <a:t>。</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p:txBody>
      </p:sp>
      <p:sp>
        <p:nvSpPr>
          <p:cNvPr id="217092" name="Text Box 5"/>
          <p:cNvSpPr txBox="1"/>
          <p:nvPr/>
        </p:nvSpPr>
        <p:spPr>
          <a:xfrm>
            <a:off x="5416550" y="1646238"/>
            <a:ext cx="936625"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endParaRPr lang="zh-CN" altLang="zh-CN" sz="1800" b="1" dirty="0">
              <a:latin typeface="Tahoma" panose="020B0604030504040204" pitchFamily="34" charset="0"/>
              <a:ea typeface="宋体" panose="02010600030101010101" pitchFamily="2" charset="-122"/>
            </a:endParaRPr>
          </a:p>
        </p:txBody>
      </p:sp>
      <p:sp>
        <p:nvSpPr>
          <p:cNvPr id="217093" name="Text Box 6"/>
          <p:cNvSpPr txBox="1"/>
          <p:nvPr/>
        </p:nvSpPr>
        <p:spPr>
          <a:xfrm>
            <a:off x="5416550" y="1574800"/>
            <a:ext cx="1223963" cy="336550"/>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宋体" panose="02010600030101010101" pitchFamily="2" charset="-122"/>
                <a:ea typeface="宋体" panose="02010600030101010101" pitchFamily="2" charset="-122"/>
              </a:rPr>
              <a:t>﹁</a:t>
            </a:r>
            <a:r>
              <a:rPr lang="en-US" altLang="zh-CN" sz="1800" b="1" dirty="0">
                <a:solidFill>
                  <a:srgbClr val="0000CC"/>
                </a:solidFill>
                <a:latin typeface="Tahoma" panose="020B0604030504040204" pitchFamily="34" charset="0"/>
                <a:ea typeface="宋体" panose="02010600030101010101" pitchFamily="2" charset="-122"/>
              </a:rPr>
              <a:t>P ∨ Q</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17094" name="Text Box 7"/>
          <p:cNvSpPr txBox="1"/>
          <p:nvPr/>
        </p:nvSpPr>
        <p:spPr>
          <a:xfrm>
            <a:off x="7072313" y="1574800"/>
            <a:ext cx="936625" cy="40640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1800" b="1" dirty="0">
                <a:solidFill>
                  <a:srgbClr val="0000CC"/>
                </a:solidFill>
                <a:latin typeface="宋体" panose="02010600030101010101" pitchFamily="2" charset="-122"/>
                <a:ea typeface="宋体" panose="02010600030101010101" pitchFamily="2" charset="-122"/>
              </a:rPr>
              <a:t>﹁</a:t>
            </a:r>
            <a:r>
              <a:rPr lang="en-US" altLang="zh-CN" sz="1800" b="1" dirty="0">
                <a:solidFill>
                  <a:srgbClr val="0000CC"/>
                </a:solidFill>
                <a:latin typeface="Tahoma" panose="020B0604030504040204" pitchFamily="34" charset="0"/>
                <a:ea typeface="宋体" panose="02010600030101010101" pitchFamily="2" charset="-122"/>
              </a:rPr>
              <a:t>Q</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17095" name="Text Box 8"/>
          <p:cNvSpPr txBox="1"/>
          <p:nvPr/>
        </p:nvSpPr>
        <p:spPr>
          <a:xfrm>
            <a:off x="6208713" y="2222500"/>
            <a:ext cx="792162" cy="40640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宋体" panose="02010600030101010101" pitchFamily="2" charset="-122"/>
                <a:ea typeface="宋体" panose="02010600030101010101" pitchFamily="2" charset="-122"/>
              </a:rPr>
              <a:t>﹁</a:t>
            </a:r>
            <a:r>
              <a:rPr lang="en-US" altLang="zh-CN" sz="1800" b="1" dirty="0">
                <a:solidFill>
                  <a:srgbClr val="0000CC"/>
                </a:solidFill>
                <a:latin typeface="Tahoma" panose="020B0604030504040204" pitchFamily="34" charset="0"/>
                <a:ea typeface="宋体" panose="02010600030101010101" pitchFamily="2" charset="-122"/>
              </a:rPr>
              <a:t>P</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17096" name="Text Box 9"/>
          <p:cNvSpPr txBox="1"/>
          <p:nvPr/>
        </p:nvSpPr>
        <p:spPr>
          <a:xfrm>
            <a:off x="7432675" y="2222500"/>
            <a:ext cx="792163" cy="40640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   P</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17097" name="Text Box 10"/>
          <p:cNvSpPr txBox="1"/>
          <p:nvPr/>
        </p:nvSpPr>
        <p:spPr>
          <a:xfrm>
            <a:off x="6713538" y="2943225"/>
            <a:ext cx="863600" cy="40640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  NIL</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17098" name="Line 11"/>
          <p:cNvSpPr/>
          <p:nvPr/>
        </p:nvSpPr>
        <p:spPr>
          <a:xfrm>
            <a:off x="5992813" y="1935163"/>
            <a:ext cx="576262" cy="287337"/>
          </a:xfrm>
          <a:prstGeom prst="line">
            <a:avLst/>
          </a:prstGeom>
          <a:ln w="9525" cap="flat" cmpd="sng">
            <a:solidFill>
              <a:srgbClr val="0000CC"/>
            </a:solidFill>
            <a:prstDash val="solid"/>
            <a:headEnd type="none" w="med" len="med"/>
            <a:tailEnd type="none" w="med" len="med"/>
          </a:ln>
        </p:spPr>
      </p:sp>
      <p:sp>
        <p:nvSpPr>
          <p:cNvPr id="217099" name="Line 12"/>
          <p:cNvSpPr/>
          <p:nvPr/>
        </p:nvSpPr>
        <p:spPr>
          <a:xfrm flipH="1">
            <a:off x="6713538" y="2006600"/>
            <a:ext cx="863600" cy="215900"/>
          </a:xfrm>
          <a:prstGeom prst="line">
            <a:avLst/>
          </a:prstGeom>
          <a:ln w="9525" cap="flat" cmpd="sng">
            <a:solidFill>
              <a:srgbClr val="0000CC"/>
            </a:solidFill>
            <a:prstDash val="solid"/>
            <a:headEnd type="none" w="med" len="med"/>
            <a:tailEnd type="none" w="med" len="med"/>
          </a:ln>
        </p:spPr>
      </p:sp>
      <p:sp>
        <p:nvSpPr>
          <p:cNvPr id="217100" name="Line 13"/>
          <p:cNvSpPr/>
          <p:nvPr/>
        </p:nvSpPr>
        <p:spPr>
          <a:xfrm>
            <a:off x="6569075" y="2654300"/>
            <a:ext cx="576263" cy="288925"/>
          </a:xfrm>
          <a:prstGeom prst="line">
            <a:avLst/>
          </a:prstGeom>
          <a:ln w="9525" cap="flat" cmpd="sng">
            <a:solidFill>
              <a:srgbClr val="0000CC"/>
            </a:solidFill>
            <a:prstDash val="solid"/>
            <a:headEnd type="none" w="med" len="med"/>
            <a:tailEnd type="none" w="med" len="med"/>
          </a:ln>
        </p:spPr>
      </p:sp>
      <p:sp>
        <p:nvSpPr>
          <p:cNvPr id="217101" name="Line 14"/>
          <p:cNvSpPr/>
          <p:nvPr/>
        </p:nvSpPr>
        <p:spPr>
          <a:xfrm flipH="1">
            <a:off x="7289800" y="2654300"/>
            <a:ext cx="574675" cy="288925"/>
          </a:xfrm>
          <a:prstGeom prst="line">
            <a:avLst/>
          </a:prstGeom>
          <a:ln w="9525" cap="flat" cmpd="sng">
            <a:solidFill>
              <a:srgbClr val="0000CC"/>
            </a:solidFill>
            <a:prstDash val="solid"/>
            <a:headEnd type="none" w="med" len="med"/>
            <a:tailEnd type="none" w="med" len="med"/>
          </a:ln>
        </p:spPr>
      </p:sp>
      <p:sp>
        <p:nvSpPr>
          <p:cNvPr id="217102" name="Text Box 15"/>
          <p:cNvSpPr txBox="1"/>
          <p:nvPr/>
        </p:nvSpPr>
        <p:spPr>
          <a:xfrm>
            <a:off x="5565775" y="4181475"/>
            <a:ext cx="1223963" cy="336550"/>
          </a:xfrm>
          <a:prstGeom prst="rect">
            <a:avLst/>
          </a:prstGeom>
          <a:noFill/>
          <a:ln w="9525" cap="flat" cmpd="sng">
            <a:solidFill>
              <a:srgbClr val="006600"/>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6600"/>
                </a:solidFill>
                <a:latin typeface="宋体" panose="02010600030101010101" pitchFamily="2" charset="-122"/>
                <a:ea typeface="宋体" panose="02010600030101010101" pitchFamily="2" charset="-122"/>
              </a:rPr>
              <a:t>﹁</a:t>
            </a:r>
            <a:r>
              <a:rPr lang="en-US" altLang="zh-CN" sz="1800" b="1" dirty="0">
                <a:solidFill>
                  <a:srgbClr val="006600"/>
                </a:solidFill>
                <a:latin typeface="Tahoma" panose="020B0604030504040204" pitchFamily="34" charset="0"/>
                <a:ea typeface="宋体" panose="02010600030101010101" pitchFamily="2" charset="-122"/>
              </a:rPr>
              <a:t>P ∨ Q</a:t>
            </a:r>
            <a:endParaRPr lang="en-US" altLang="zh-CN" sz="1800" b="1" dirty="0">
              <a:solidFill>
                <a:srgbClr val="006600"/>
              </a:solidFill>
              <a:latin typeface="Tahoma" panose="020B0604030504040204" pitchFamily="34" charset="0"/>
              <a:ea typeface="宋体" panose="02010600030101010101" pitchFamily="2" charset="-122"/>
            </a:endParaRPr>
          </a:p>
        </p:txBody>
      </p:sp>
      <p:sp>
        <p:nvSpPr>
          <p:cNvPr id="217103" name="Text Box 16"/>
          <p:cNvSpPr txBox="1"/>
          <p:nvPr/>
        </p:nvSpPr>
        <p:spPr>
          <a:xfrm>
            <a:off x="7437438" y="4110038"/>
            <a:ext cx="792162" cy="406400"/>
          </a:xfrm>
          <a:prstGeom prst="rect">
            <a:avLst/>
          </a:prstGeom>
          <a:noFill/>
          <a:ln w="9525" cap="flat" cmpd="sng">
            <a:solidFill>
              <a:srgbClr val="00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6600"/>
                </a:solidFill>
                <a:latin typeface="Tahoma" panose="020B0604030504040204" pitchFamily="34" charset="0"/>
                <a:ea typeface="宋体" panose="02010600030101010101" pitchFamily="2" charset="-122"/>
              </a:rPr>
              <a:t>   P</a:t>
            </a:r>
            <a:endParaRPr lang="en-US" altLang="zh-CN" sz="1800" b="1" dirty="0">
              <a:solidFill>
                <a:srgbClr val="006600"/>
              </a:solidFill>
              <a:latin typeface="Tahoma" panose="020B0604030504040204" pitchFamily="34" charset="0"/>
              <a:ea typeface="宋体" panose="02010600030101010101" pitchFamily="2" charset="-122"/>
            </a:endParaRPr>
          </a:p>
        </p:txBody>
      </p:sp>
      <p:sp>
        <p:nvSpPr>
          <p:cNvPr id="217104" name="Text Box 17"/>
          <p:cNvSpPr txBox="1"/>
          <p:nvPr/>
        </p:nvSpPr>
        <p:spPr>
          <a:xfrm>
            <a:off x="6356350" y="4902200"/>
            <a:ext cx="792163" cy="406400"/>
          </a:xfrm>
          <a:prstGeom prst="rect">
            <a:avLst/>
          </a:prstGeom>
          <a:noFill/>
          <a:ln w="9525" cap="flat" cmpd="sng">
            <a:solidFill>
              <a:srgbClr val="00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6600"/>
                </a:solidFill>
                <a:latin typeface="Tahoma" panose="020B0604030504040204" pitchFamily="34" charset="0"/>
                <a:ea typeface="宋体" panose="02010600030101010101" pitchFamily="2" charset="-122"/>
              </a:rPr>
              <a:t>  Q</a:t>
            </a:r>
            <a:endParaRPr lang="en-US" altLang="zh-CN" sz="1800" b="1" dirty="0">
              <a:solidFill>
                <a:srgbClr val="006600"/>
              </a:solidFill>
              <a:latin typeface="Tahoma" panose="020B0604030504040204" pitchFamily="34" charset="0"/>
              <a:ea typeface="宋体" panose="02010600030101010101" pitchFamily="2" charset="-122"/>
            </a:endParaRPr>
          </a:p>
        </p:txBody>
      </p:sp>
      <p:sp>
        <p:nvSpPr>
          <p:cNvPr id="217105" name="Text Box 18"/>
          <p:cNvSpPr txBox="1"/>
          <p:nvPr/>
        </p:nvSpPr>
        <p:spPr>
          <a:xfrm>
            <a:off x="7508875" y="4830763"/>
            <a:ext cx="936625" cy="406400"/>
          </a:xfrm>
          <a:prstGeom prst="rect">
            <a:avLst/>
          </a:prstGeom>
          <a:noFill/>
          <a:ln w="9525" cap="flat" cmpd="sng">
            <a:solidFill>
              <a:srgbClr val="00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1800" b="1" dirty="0">
                <a:solidFill>
                  <a:srgbClr val="006600"/>
                </a:solidFill>
                <a:latin typeface="宋体" panose="02010600030101010101" pitchFamily="2" charset="-122"/>
                <a:ea typeface="宋体" panose="02010600030101010101" pitchFamily="2" charset="-122"/>
              </a:rPr>
              <a:t>﹁</a:t>
            </a:r>
            <a:r>
              <a:rPr lang="en-US" altLang="zh-CN" sz="1800" b="1" dirty="0">
                <a:solidFill>
                  <a:srgbClr val="006600"/>
                </a:solidFill>
                <a:latin typeface="Tahoma" panose="020B0604030504040204" pitchFamily="34" charset="0"/>
                <a:ea typeface="宋体" panose="02010600030101010101" pitchFamily="2" charset="-122"/>
              </a:rPr>
              <a:t>Q</a:t>
            </a:r>
            <a:endParaRPr lang="en-US" altLang="zh-CN" sz="1800" b="1" dirty="0">
              <a:solidFill>
                <a:srgbClr val="006600"/>
              </a:solidFill>
              <a:latin typeface="Tahoma" panose="020B0604030504040204" pitchFamily="34" charset="0"/>
              <a:ea typeface="宋体" panose="02010600030101010101" pitchFamily="2" charset="-122"/>
            </a:endParaRPr>
          </a:p>
        </p:txBody>
      </p:sp>
      <p:sp>
        <p:nvSpPr>
          <p:cNvPr id="217106" name="Text Box 19"/>
          <p:cNvSpPr txBox="1"/>
          <p:nvPr/>
        </p:nvSpPr>
        <p:spPr>
          <a:xfrm>
            <a:off x="6789738" y="5622925"/>
            <a:ext cx="863600" cy="406400"/>
          </a:xfrm>
          <a:prstGeom prst="rect">
            <a:avLst/>
          </a:prstGeom>
          <a:noFill/>
          <a:ln w="9525" cap="flat" cmpd="sng">
            <a:solidFill>
              <a:srgbClr val="00660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6600"/>
                </a:solidFill>
                <a:latin typeface="Tahoma" panose="020B0604030504040204" pitchFamily="34" charset="0"/>
                <a:ea typeface="宋体" panose="02010600030101010101" pitchFamily="2" charset="-122"/>
              </a:rPr>
              <a:t>  NIL</a:t>
            </a:r>
            <a:endParaRPr lang="en-US" altLang="zh-CN" sz="1800" b="1" dirty="0">
              <a:solidFill>
                <a:srgbClr val="006600"/>
              </a:solidFill>
              <a:latin typeface="Tahoma" panose="020B0604030504040204" pitchFamily="34" charset="0"/>
              <a:ea typeface="宋体" panose="02010600030101010101" pitchFamily="2" charset="-122"/>
            </a:endParaRPr>
          </a:p>
        </p:txBody>
      </p:sp>
      <p:sp>
        <p:nvSpPr>
          <p:cNvPr id="217107" name="Line 20"/>
          <p:cNvSpPr/>
          <p:nvPr/>
        </p:nvSpPr>
        <p:spPr>
          <a:xfrm>
            <a:off x="6213475" y="4541838"/>
            <a:ext cx="576263" cy="360362"/>
          </a:xfrm>
          <a:prstGeom prst="line">
            <a:avLst/>
          </a:prstGeom>
          <a:ln w="9525" cap="flat" cmpd="sng">
            <a:solidFill>
              <a:srgbClr val="006600"/>
            </a:solidFill>
            <a:prstDash val="solid"/>
            <a:headEnd type="none" w="med" len="med"/>
            <a:tailEnd type="none" w="med" len="med"/>
          </a:ln>
        </p:spPr>
      </p:sp>
      <p:sp>
        <p:nvSpPr>
          <p:cNvPr id="217108" name="Line 21"/>
          <p:cNvSpPr/>
          <p:nvPr/>
        </p:nvSpPr>
        <p:spPr>
          <a:xfrm flipH="1">
            <a:off x="6861175" y="4541838"/>
            <a:ext cx="935038" cy="360362"/>
          </a:xfrm>
          <a:prstGeom prst="line">
            <a:avLst/>
          </a:prstGeom>
          <a:ln w="9525" cap="flat" cmpd="sng">
            <a:solidFill>
              <a:srgbClr val="006600"/>
            </a:solidFill>
            <a:prstDash val="solid"/>
            <a:headEnd type="none" w="med" len="med"/>
            <a:tailEnd type="none" w="med" len="med"/>
          </a:ln>
        </p:spPr>
      </p:sp>
      <p:sp>
        <p:nvSpPr>
          <p:cNvPr id="217109" name="Line 22"/>
          <p:cNvSpPr/>
          <p:nvPr/>
        </p:nvSpPr>
        <p:spPr>
          <a:xfrm>
            <a:off x="6716713" y="5308600"/>
            <a:ext cx="504825" cy="314325"/>
          </a:xfrm>
          <a:prstGeom prst="line">
            <a:avLst/>
          </a:prstGeom>
          <a:ln w="9525" cap="flat" cmpd="sng">
            <a:solidFill>
              <a:srgbClr val="006600"/>
            </a:solidFill>
            <a:prstDash val="solid"/>
            <a:headEnd type="none" w="med" len="med"/>
            <a:tailEnd type="none" w="med" len="med"/>
          </a:ln>
        </p:spPr>
      </p:sp>
      <p:sp>
        <p:nvSpPr>
          <p:cNvPr id="217110" name="Line 23"/>
          <p:cNvSpPr/>
          <p:nvPr/>
        </p:nvSpPr>
        <p:spPr>
          <a:xfrm flipH="1">
            <a:off x="7292975" y="5262563"/>
            <a:ext cx="647700" cy="360362"/>
          </a:xfrm>
          <a:prstGeom prst="line">
            <a:avLst/>
          </a:prstGeom>
          <a:ln w="9525" cap="flat" cmpd="sng">
            <a:solidFill>
              <a:srgbClr val="006600"/>
            </a:solidFill>
            <a:prstDash val="solid"/>
            <a:headEnd type="none" w="med" len="med"/>
            <a:tailEnd type="none" w="med" len="med"/>
          </a:ln>
        </p:spPr>
      </p:sp>
      <p:sp>
        <p:nvSpPr>
          <p:cNvPr id="217111" name="文本框 4"/>
          <p:cNvSpPr txBox="1"/>
          <p:nvPr/>
        </p:nvSpPr>
        <p:spPr>
          <a:xfrm>
            <a:off x="123825" y="896938"/>
            <a:ext cx="4284663" cy="607695"/>
          </a:xfrm>
          <a:prstGeom prst="rect">
            <a:avLst/>
          </a:prstGeom>
          <a:no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Rectangle 1026"/>
          <p:cNvSpPr>
            <a:spLocks noGrp="1"/>
          </p:cNvSpPr>
          <p:nvPr>
            <p:ph type="title"/>
          </p:nvPr>
        </p:nvSpPr>
        <p:spPr>
          <a:xfrm>
            <a:off x="304800" y="304800"/>
            <a:ext cx="8534400" cy="758825"/>
          </a:xfrm>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3.4  </a:t>
            </a:r>
            <a:r>
              <a:rPr lang="zh-CN" altLang="en-US" sz="3600" kern="1200" dirty="0">
                <a:solidFill>
                  <a:srgbClr val="7B9899"/>
                </a:solidFill>
                <a:latin typeface="Times New Roman" panose="02020603050405020304" pitchFamily="18" charset="0"/>
                <a:ea typeface="黑体" panose="02010609060101010101" pitchFamily="49" charset="-122"/>
                <a:cs typeface="+mj-cs"/>
              </a:rPr>
              <a:t>鲁宾逊归结原理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18115" name="Rectangle 3"/>
          <p:cNvSpPr>
            <a:spLocks noGrp="1"/>
          </p:cNvSpPr>
          <p:nvPr>
            <p:ph sz="quarter" idx="1"/>
          </p:nvPr>
        </p:nvSpPr>
        <p:spPr>
          <a:xfrm>
            <a:off x="304800" y="2057400"/>
            <a:ext cx="8613775" cy="3962400"/>
          </a:xfrm>
          <a:solidFill>
            <a:schemeClr val="bg1">
              <a:alpha val="100000"/>
            </a:schemeClr>
          </a:solidFill>
        </p:spPr>
        <p:txBody>
          <a:bodyPr vert="horz" wrap="square" lIns="91440" tIns="45720" rIns="91440" bIns="45720" anchor="t" anchorCtr="0"/>
          <a:p>
            <a:pPr eaLnBrk="1" hangingPunct="1">
              <a:lnSpc>
                <a:spcPct val="120000"/>
              </a:lnSpc>
              <a:buClr>
                <a:schemeClr val="accent1"/>
              </a:buClr>
              <a:buSzPct val="85000"/>
              <a:buFont typeface="Wingdings 2" panose="05020102010507070707" pitchFamily="18" charset="2"/>
            </a:pPr>
            <a:r>
              <a:rPr lang="en-US" altLang="zh-CN" sz="2400" b="1" dirty="0">
                <a:solidFill>
                  <a:srgbClr val="A50021"/>
                </a:solidFill>
                <a:latin typeface="黑体" panose="02010609060101010101" pitchFamily="49" charset="-122"/>
                <a:ea typeface="黑体" panose="02010609060101010101" pitchFamily="49" charset="-122"/>
              </a:rPr>
              <a:t>(2) </a:t>
            </a:r>
            <a:r>
              <a:rPr lang="zh-CN" altLang="en-US" sz="2400" b="1" dirty="0">
                <a:solidFill>
                  <a:srgbClr val="A50021"/>
                </a:solidFill>
                <a:latin typeface="黑体" panose="02010609060101010101" pitchFamily="49" charset="-122"/>
                <a:ea typeface="黑体" panose="02010609060101010101" pitchFamily="49" charset="-122"/>
              </a:rPr>
              <a:t>命题逻辑的归结反演</a:t>
            </a:r>
            <a:r>
              <a:rPr lang="zh-CN" altLang="en-US" sz="2200" b="1" dirty="0">
                <a:solidFill>
                  <a:srgbClr val="A50021"/>
                </a:solidFill>
                <a:latin typeface="宋体" panose="02010600030101010101" pitchFamily="2" charset="-122"/>
              </a:rPr>
              <a:t> </a:t>
            </a:r>
            <a:endParaRPr lang="zh-CN" altLang="en-US" sz="2200" b="1" dirty="0">
              <a:solidFill>
                <a:srgbClr val="A50021"/>
              </a:solidFill>
              <a:latin typeface="宋体" panose="02010600030101010101" pitchFamily="2" charset="-122"/>
            </a:endParaRPr>
          </a:p>
          <a:p>
            <a:pPr algn="just" eaLnBrk="1" hangingPunct="1">
              <a:lnSpc>
                <a:spcPct val="120000"/>
              </a:lnSpc>
              <a:buClr>
                <a:schemeClr val="accent1"/>
              </a:buClr>
              <a:buSzPct val="85000"/>
              <a:buFont typeface="Wingdings 2" panose="05020102010507070707" pitchFamily="18" charset="2"/>
            </a:pPr>
            <a:r>
              <a:rPr lang="zh-CN" altLang="en-US" sz="2400" b="1" dirty="0">
                <a:solidFill>
                  <a:schemeClr val="hlink"/>
                </a:solidFill>
                <a:latin typeface="Times New Roman" panose="02020603050405020304" pitchFamily="18" charset="0"/>
                <a:ea typeface="黑体" panose="02010609060101010101" pitchFamily="49" charset="-122"/>
              </a:rPr>
              <a:t>归结原理：</a:t>
            </a:r>
            <a:r>
              <a:rPr lang="zh-CN" altLang="en-US" sz="2200" b="1" dirty="0">
                <a:solidFill>
                  <a:srgbClr val="0000CC"/>
                </a:solidFill>
                <a:latin typeface="仿宋" panose="02010609060101010101" pitchFamily="49" charset="-122"/>
                <a:ea typeface="仿宋" panose="02010609060101010101" pitchFamily="49" charset="-122"/>
              </a:rPr>
              <a:t>假设</a:t>
            </a:r>
            <a:r>
              <a:rPr lang="en-US" altLang="zh-CN" sz="2200" b="1" dirty="0">
                <a:solidFill>
                  <a:srgbClr val="0000CC"/>
                </a:solidFill>
                <a:latin typeface="仿宋" panose="02010609060101010101" pitchFamily="49" charset="-122"/>
                <a:ea typeface="仿宋" panose="02010609060101010101" pitchFamily="49" charset="-122"/>
              </a:rPr>
              <a:t>F</a:t>
            </a:r>
            <a:r>
              <a:rPr lang="zh-CN" altLang="en-US" sz="2200" b="1" dirty="0">
                <a:solidFill>
                  <a:srgbClr val="0000CC"/>
                </a:solidFill>
                <a:latin typeface="仿宋" panose="02010609060101010101" pitchFamily="49" charset="-122"/>
                <a:ea typeface="仿宋" panose="02010609060101010101" pitchFamily="49" charset="-122"/>
              </a:rPr>
              <a:t>为已知前提，</a:t>
            </a:r>
            <a:r>
              <a:rPr lang="en-US" altLang="zh-CN" sz="2200" b="1" dirty="0">
                <a:solidFill>
                  <a:srgbClr val="0000CC"/>
                </a:solidFill>
                <a:latin typeface="仿宋" panose="02010609060101010101" pitchFamily="49" charset="-122"/>
                <a:ea typeface="仿宋" panose="02010609060101010101" pitchFamily="49" charset="-122"/>
              </a:rPr>
              <a:t>G</a:t>
            </a:r>
            <a:r>
              <a:rPr lang="zh-CN" altLang="en-US" sz="2200" b="1" dirty="0">
                <a:solidFill>
                  <a:srgbClr val="0000CC"/>
                </a:solidFill>
                <a:latin typeface="仿宋" panose="02010609060101010101" pitchFamily="49" charset="-122"/>
                <a:ea typeface="仿宋" panose="02010609060101010101" pitchFamily="49" charset="-122"/>
              </a:rPr>
              <a:t>为欲证明的结论，归结原理把证明</a:t>
            </a:r>
            <a:r>
              <a:rPr lang="en-US" altLang="zh-CN" sz="2200" b="1" dirty="0">
                <a:solidFill>
                  <a:srgbClr val="0000CC"/>
                </a:solidFill>
                <a:latin typeface="仿宋" panose="02010609060101010101" pitchFamily="49" charset="-122"/>
                <a:ea typeface="仿宋" panose="02010609060101010101" pitchFamily="49" charset="-122"/>
              </a:rPr>
              <a:t>G</a:t>
            </a:r>
            <a:r>
              <a:rPr lang="zh-CN" altLang="en-US" sz="2200" b="1" dirty="0">
                <a:solidFill>
                  <a:srgbClr val="0000CC"/>
                </a:solidFill>
                <a:latin typeface="仿宋" panose="02010609060101010101" pitchFamily="49" charset="-122"/>
                <a:ea typeface="仿宋" panose="02010609060101010101" pitchFamily="49" charset="-122"/>
              </a:rPr>
              <a:t>为</a:t>
            </a:r>
            <a:r>
              <a:rPr lang="en-US" altLang="zh-CN" sz="2200" b="1" dirty="0">
                <a:solidFill>
                  <a:srgbClr val="0000CC"/>
                </a:solidFill>
                <a:latin typeface="仿宋" panose="02010609060101010101" pitchFamily="49" charset="-122"/>
                <a:ea typeface="仿宋" panose="02010609060101010101" pitchFamily="49" charset="-122"/>
              </a:rPr>
              <a:t>F</a:t>
            </a:r>
            <a:r>
              <a:rPr lang="zh-CN" altLang="en-US" sz="2200" b="1" dirty="0">
                <a:solidFill>
                  <a:srgbClr val="0000CC"/>
                </a:solidFill>
                <a:latin typeface="仿宋" panose="02010609060101010101" pitchFamily="49" charset="-122"/>
                <a:ea typeface="仿宋" panose="02010609060101010101" pitchFamily="49" charset="-122"/>
              </a:rPr>
              <a:t>的逻辑结论转化为证明</a:t>
            </a:r>
            <a:r>
              <a:rPr lang="en-US" altLang="zh-CN" sz="2200" b="1" dirty="0">
                <a:solidFill>
                  <a:srgbClr val="0000CC"/>
                </a:solidFill>
                <a:latin typeface="仿宋" panose="02010609060101010101" pitchFamily="49" charset="-122"/>
                <a:ea typeface="仿宋" panose="02010609060101010101" pitchFamily="49" charset="-122"/>
              </a:rPr>
              <a:t>F∧﹁G</a:t>
            </a:r>
            <a:r>
              <a:rPr lang="zh-CN" altLang="en-US" sz="2200" b="1" dirty="0">
                <a:solidFill>
                  <a:srgbClr val="0000CC"/>
                </a:solidFill>
                <a:latin typeface="仿宋" panose="02010609060101010101" pitchFamily="49" charset="-122"/>
                <a:ea typeface="仿宋" panose="02010609060101010101" pitchFamily="49" charset="-122"/>
              </a:rPr>
              <a:t>为不可满足。</a:t>
            </a:r>
            <a:endParaRPr lang="zh-CN" altLang="en-US" sz="2200" b="1" dirty="0">
              <a:solidFill>
                <a:srgbClr val="0000CC"/>
              </a:solidFill>
              <a:latin typeface="仿宋" panose="02010609060101010101" pitchFamily="49" charset="-122"/>
              <a:ea typeface="仿宋" panose="02010609060101010101" pitchFamily="49" charset="-122"/>
            </a:endParaRPr>
          </a:p>
          <a:p>
            <a:pPr algn="just" eaLnBrk="1" hangingPunct="1">
              <a:lnSpc>
                <a:spcPct val="120000"/>
              </a:lnSpc>
              <a:buClr>
                <a:schemeClr val="accent1"/>
              </a:buClr>
              <a:buSzPct val="85000"/>
              <a:buFont typeface="Wingdings 2" panose="05020102010507070707" pitchFamily="18" charset="2"/>
            </a:pPr>
            <a:r>
              <a:rPr lang="zh-CN" altLang="en-US" sz="2200" b="1" dirty="0">
                <a:solidFill>
                  <a:srgbClr val="0000CC"/>
                </a:solidFill>
                <a:latin typeface="仿宋" panose="02010609060101010101" pitchFamily="49" charset="-122"/>
                <a:ea typeface="仿宋" panose="02010609060101010101" pitchFamily="49" charset="-122"/>
              </a:rPr>
              <a:t>  再根据定理</a:t>
            </a:r>
            <a:r>
              <a:rPr lang="en-US" altLang="zh-CN" sz="2200" b="1" dirty="0">
                <a:solidFill>
                  <a:srgbClr val="0000CC"/>
                </a:solidFill>
                <a:latin typeface="仿宋" panose="02010609060101010101" pitchFamily="49" charset="-122"/>
                <a:ea typeface="仿宋" panose="02010609060101010101" pitchFamily="49" charset="-122"/>
              </a:rPr>
              <a:t>3.1</a:t>
            </a:r>
            <a:r>
              <a:rPr lang="zh-CN" altLang="en-US" sz="2200" b="1" dirty="0">
                <a:solidFill>
                  <a:srgbClr val="0000CC"/>
                </a:solidFill>
                <a:latin typeface="仿宋" panose="02010609060101010101" pitchFamily="49" charset="-122"/>
                <a:ea typeface="仿宋" panose="02010609060101010101" pitchFamily="49" charset="-122"/>
              </a:rPr>
              <a:t>，在不可满足的意义上，公式集</a:t>
            </a:r>
            <a:r>
              <a:rPr lang="en-US" altLang="zh-CN" sz="2200" b="1" dirty="0">
                <a:solidFill>
                  <a:srgbClr val="0000CC"/>
                </a:solidFill>
                <a:latin typeface="仿宋" panose="02010609060101010101" pitchFamily="49" charset="-122"/>
                <a:ea typeface="仿宋" panose="02010609060101010101" pitchFamily="49" charset="-122"/>
              </a:rPr>
              <a:t>F∧﹁G</a:t>
            </a:r>
            <a:r>
              <a:rPr lang="zh-CN" altLang="en-US" sz="2200" b="1" dirty="0">
                <a:solidFill>
                  <a:srgbClr val="0000CC"/>
                </a:solidFill>
                <a:latin typeface="仿宋" panose="02010609060101010101" pitchFamily="49" charset="-122"/>
                <a:ea typeface="仿宋" panose="02010609060101010101" pitchFamily="49" charset="-122"/>
              </a:rPr>
              <a:t>与其子句集是等价的，即把公式集上的不可满足转化为子句集上的不可满足。</a:t>
            </a:r>
            <a:endParaRPr lang="zh-CN" altLang="en-US" sz="2200" b="1" dirty="0">
              <a:solidFill>
                <a:srgbClr val="0000CC"/>
              </a:solidFill>
              <a:latin typeface="仿宋" panose="02010609060101010101" pitchFamily="49" charset="-122"/>
              <a:ea typeface="仿宋" panose="02010609060101010101" pitchFamily="49" charset="-122"/>
            </a:endParaRPr>
          </a:p>
          <a:p>
            <a:pPr algn="just" eaLnBrk="1" hangingPunct="1">
              <a:lnSpc>
                <a:spcPct val="120000"/>
              </a:lnSpc>
              <a:buClr>
                <a:schemeClr val="accent1"/>
              </a:buClr>
              <a:buSzPct val="85000"/>
              <a:buFont typeface="Wingdings 2" panose="05020102010507070707" pitchFamily="18" charset="2"/>
            </a:pPr>
            <a:r>
              <a:rPr lang="zh-CN" altLang="en-US" sz="2200" b="1" dirty="0">
                <a:solidFill>
                  <a:srgbClr val="0000CC"/>
                </a:solidFill>
                <a:latin typeface="仿宋" panose="02010609060101010101" pitchFamily="49" charset="-122"/>
                <a:ea typeface="仿宋" panose="02010609060101010101" pitchFamily="49" charset="-122"/>
              </a:rPr>
              <a:t>  应用归结原理证明定理的过程称为</a:t>
            </a:r>
            <a:r>
              <a:rPr lang="zh-CN" altLang="en-US" sz="2200" b="1" dirty="0">
                <a:solidFill>
                  <a:srgbClr val="339933"/>
                </a:solidFill>
                <a:latin typeface="Times New Roman" panose="02020603050405020304" pitchFamily="18" charset="0"/>
                <a:ea typeface="黑体" panose="02010609060101010101" pitchFamily="49" charset="-122"/>
              </a:rPr>
              <a:t>归结反演</a:t>
            </a:r>
            <a:r>
              <a:rPr lang="zh-CN" altLang="en-US" sz="2200" b="1" dirty="0">
                <a:solidFill>
                  <a:srgbClr val="0000CC"/>
                </a:solidFill>
                <a:latin typeface="Times New Roman" panose="02020603050405020304" pitchFamily="18" charset="0"/>
              </a:rPr>
              <a:t>。</a:t>
            </a:r>
            <a:endParaRPr lang="zh-CN" altLang="en-US" sz="2200" b="1" dirty="0">
              <a:solidFill>
                <a:srgbClr val="0000CC"/>
              </a:solidFill>
              <a:latin typeface="Times New Roman" panose="02020603050405020304" pitchFamily="18" charset="0"/>
            </a:endParaRPr>
          </a:p>
        </p:txBody>
      </p:sp>
      <p:sp>
        <p:nvSpPr>
          <p:cNvPr id="218116" name="文本框 4"/>
          <p:cNvSpPr txBox="1"/>
          <p:nvPr/>
        </p:nvSpPr>
        <p:spPr>
          <a:xfrm>
            <a:off x="168275" y="1371600"/>
            <a:ext cx="4284663"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矩形 172034"/>
          <p:cNvSpPr/>
          <p:nvPr/>
        </p:nvSpPr>
        <p:spPr>
          <a:xfrm>
            <a:off x="495300" y="1889125"/>
            <a:ext cx="8153400" cy="3749675"/>
          </a:xfrm>
          <a:prstGeom prst="rect">
            <a:avLst/>
          </a:prstGeom>
          <a:solidFill>
            <a:srgbClr val="FFCF01"/>
          </a:solid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5000"/>
              </a:lnSpc>
              <a:spcBef>
                <a:spcPct val="0"/>
              </a:spcBef>
              <a:buClrTx/>
              <a:buSzTx/>
              <a:buFontTx/>
              <a:buNone/>
            </a:pPr>
            <a:r>
              <a:rPr lang="zh-CN" altLang="en-US" sz="2400" b="1" dirty="0">
                <a:solidFill>
                  <a:srgbClr val="006600"/>
                </a:solidFill>
                <a:latin typeface="Tahoma" panose="020B0604030504040204" pitchFamily="34" charset="0"/>
                <a:ea typeface="宋体" panose="02010600030101010101" pitchFamily="2" charset="-122"/>
              </a:rPr>
              <a:t>    命题逻辑归结反演的步骤：</a:t>
            </a:r>
            <a:endParaRPr lang="zh-CN" altLang="en-US" sz="2400" b="1" dirty="0">
              <a:solidFill>
                <a:srgbClr val="006600"/>
              </a:solidFill>
              <a:latin typeface="Tahoma" panose="020B0604030504040204" pitchFamily="34" charset="0"/>
              <a:ea typeface="宋体" panose="02010600030101010101" pitchFamily="2" charset="-122"/>
            </a:endParaRPr>
          </a:p>
          <a:p>
            <a:pPr marL="0" lvl="0" indent="0" eaLnBrk="1" hangingPunct="1">
              <a:lnSpc>
                <a:spcPct val="125000"/>
              </a:lnSpc>
              <a:spcBef>
                <a:spcPct val="0"/>
              </a:spcBef>
              <a:buClrTx/>
              <a:buSzTx/>
              <a:buFontTx/>
              <a:buNone/>
            </a:pPr>
            <a:r>
              <a:rPr lang="zh-CN" altLang="en-US" sz="2400" b="1" dirty="0">
                <a:solidFill>
                  <a:srgbClr val="006600"/>
                </a:solidFill>
                <a:latin typeface="Tahoma" panose="020B0604030504040204" pitchFamily="34" charset="0"/>
                <a:ea typeface="宋体" panose="02010600030101010101" pitchFamily="2" charset="-122"/>
              </a:rPr>
              <a:t>    </a:t>
            </a:r>
            <a:r>
              <a:rPr lang="zh-CN" altLang="en-US" sz="2400" b="1" dirty="0">
                <a:solidFill>
                  <a:srgbClr val="0000FF"/>
                </a:solidFill>
                <a:latin typeface="Tahoma" panose="020B0604030504040204" pitchFamily="34" charset="0"/>
                <a:ea typeface="宋体" panose="02010600030101010101" pitchFamily="2" charset="-122"/>
              </a:rPr>
              <a:t>在命题逻辑中，已知</a:t>
            </a:r>
            <a:r>
              <a:rPr lang="en-US" altLang="zh-CN" sz="2400" b="1" dirty="0">
                <a:solidFill>
                  <a:srgbClr val="0000FF"/>
                </a:solidFill>
                <a:latin typeface="Tahoma" panose="020B0604030504040204" pitchFamily="34" charset="0"/>
                <a:ea typeface="宋体" panose="02010600030101010101" pitchFamily="2" charset="-122"/>
              </a:rPr>
              <a:t>F</a:t>
            </a:r>
            <a:r>
              <a:rPr lang="zh-CN" altLang="en-US" sz="2400" b="1" dirty="0">
                <a:solidFill>
                  <a:srgbClr val="0000FF"/>
                </a:solidFill>
                <a:latin typeface="Tahoma" panose="020B0604030504040204" pitchFamily="34" charset="0"/>
                <a:ea typeface="宋体" panose="02010600030101010101" pitchFamily="2" charset="-122"/>
              </a:rPr>
              <a:t>，证明</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为真的归结反演过程如下：</a:t>
            </a:r>
            <a:endParaRPr lang="zh-CN" altLang="en-US" sz="2400" b="1" dirty="0">
              <a:solidFill>
                <a:srgbClr val="0000FF"/>
              </a:solidFill>
              <a:latin typeface="Tahoma" panose="020B0604030504040204" pitchFamily="34" charset="0"/>
              <a:ea typeface="宋体" panose="02010600030101010101" pitchFamily="2" charset="-122"/>
            </a:endParaRPr>
          </a:p>
          <a:p>
            <a:pPr marL="0" lvl="0" indent="0" eaLnBrk="1" hangingPunct="1">
              <a:lnSpc>
                <a:spcPct val="125000"/>
              </a:lnSpc>
              <a:spcBef>
                <a:spcPct val="0"/>
              </a:spcBef>
              <a:buClrTx/>
              <a:buSzTx/>
              <a:buFontTx/>
              <a:buNone/>
            </a:pPr>
            <a:r>
              <a:rPr lang="zh-CN" altLang="en-US" sz="2400" b="1" dirty="0">
                <a:solidFill>
                  <a:srgbClr val="0000FF"/>
                </a:solidFill>
                <a:latin typeface="Tahoma" panose="020B0604030504040204" pitchFamily="34" charset="0"/>
                <a:ea typeface="宋体" panose="02010600030101010101" pitchFamily="2" charset="-122"/>
              </a:rPr>
              <a:t>    ①否定目标公式</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，得</a:t>
            </a:r>
            <a:r>
              <a:rPr lang="en-US" altLang="zh-CN" sz="2400" b="1" dirty="0">
                <a:solidFill>
                  <a:srgbClr val="0000FF"/>
                </a:solidFill>
                <a:latin typeface="Tahoma" panose="020B0604030504040204" pitchFamily="34" charset="0"/>
                <a:ea typeface="宋体" panose="02010600030101010101" pitchFamily="2" charset="-122"/>
              </a:rPr>
              <a:t>﹁G;</a:t>
            </a:r>
            <a:endParaRPr lang="en-US" altLang="zh-CN" sz="2400" b="1" dirty="0">
              <a:solidFill>
                <a:srgbClr val="0000FF"/>
              </a:solidFill>
              <a:latin typeface="Tahoma" panose="020B0604030504040204" pitchFamily="34" charset="0"/>
              <a:ea typeface="宋体" panose="02010600030101010101" pitchFamily="2" charset="-122"/>
            </a:endParaRPr>
          </a:p>
          <a:p>
            <a:pPr marL="0" lvl="0" indent="0" eaLnBrk="1" hangingPunct="1">
              <a:lnSpc>
                <a:spcPct val="125000"/>
              </a:lnSpc>
              <a:spcBef>
                <a:spcPct val="0"/>
              </a:spcBef>
              <a:buClrTx/>
              <a:buSzTx/>
              <a:buFontTx/>
              <a:buNone/>
            </a:pPr>
            <a:r>
              <a:rPr lang="en-US" altLang="zh-CN" sz="2400" b="1" dirty="0">
                <a:solidFill>
                  <a:srgbClr val="0000FF"/>
                </a:solidFill>
                <a:latin typeface="Tahoma" panose="020B0604030504040204" pitchFamily="34" charset="0"/>
                <a:ea typeface="宋体" panose="02010600030101010101" pitchFamily="2" charset="-122"/>
              </a:rPr>
              <a:t>    ②</a:t>
            </a:r>
            <a:r>
              <a:rPr lang="zh-CN" altLang="en-US" sz="2400" b="1" dirty="0">
                <a:solidFill>
                  <a:srgbClr val="0000FF"/>
                </a:solidFill>
                <a:latin typeface="Tahoma" panose="020B0604030504040204" pitchFamily="34" charset="0"/>
                <a:ea typeface="宋体" panose="02010600030101010101" pitchFamily="2" charset="-122"/>
              </a:rPr>
              <a:t>把</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并入到公式集</a:t>
            </a:r>
            <a:r>
              <a:rPr lang="en-US" altLang="zh-CN" sz="2400" b="1" dirty="0">
                <a:solidFill>
                  <a:srgbClr val="0000FF"/>
                </a:solidFill>
                <a:latin typeface="Tahoma" panose="020B0604030504040204" pitchFamily="34" charset="0"/>
                <a:ea typeface="宋体" panose="02010600030101010101" pitchFamily="2" charset="-122"/>
              </a:rPr>
              <a:t>F</a:t>
            </a:r>
            <a:r>
              <a:rPr lang="zh-CN" altLang="en-US" sz="2400" b="1" dirty="0">
                <a:solidFill>
                  <a:srgbClr val="0000FF"/>
                </a:solidFill>
                <a:latin typeface="Tahoma" panose="020B0604030504040204" pitchFamily="34" charset="0"/>
                <a:ea typeface="宋体" panose="02010600030101010101" pitchFamily="2" charset="-122"/>
              </a:rPr>
              <a:t>中，得到</a:t>
            </a:r>
            <a:r>
              <a:rPr lang="en-US" altLang="zh-CN" sz="2400" b="1" dirty="0">
                <a:solidFill>
                  <a:srgbClr val="0000FF"/>
                </a:solidFill>
                <a:latin typeface="Tahoma" panose="020B0604030504040204" pitchFamily="34" charset="0"/>
                <a:ea typeface="宋体" panose="02010600030101010101" pitchFamily="2" charset="-122"/>
              </a:rPr>
              <a:t>{F</a:t>
            </a:r>
            <a:r>
              <a:rPr lang="zh-CN" altLang="en-US" sz="2400" b="1" dirty="0">
                <a:solidFill>
                  <a:srgbClr val="0000FF"/>
                </a:solidFill>
                <a:latin typeface="Tahoma" panose="020B0604030504040204" pitchFamily="34" charset="0"/>
                <a:ea typeface="宋体" panose="02010600030101010101" pitchFamily="2" charset="-122"/>
              </a:rPr>
              <a:t>，</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a:t>
            </a:r>
            <a:endParaRPr lang="zh-CN" altLang="en-US" sz="2400" b="1" dirty="0">
              <a:solidFill>
                <a:srgbClr val="0000FF"/>
              </a:solidFill>
              <a:latin typeface="Tahoma" panose="020B0604030504040204" pitchFamily="34" charset="0"/>
              <a:ea typeface="宋体" panose="02010600030101010101" pitchFamily="2" charset="-122"/>
            </a:endParaRPr>
          </a:p>
          <a:p>
            <a:pPr marL="0" lvl="0" indent="0" eaLnBrk="1" hangingPunct="1">
              <a:lnSpc>
                <a:spcPct val="125000"/>
              </a:lnSpc>
              <a:spcBef>
                <a:spcPct val="0"/>
              </a:spcBef>
              <a:buClrTx/>
              <a:buSzTx/>
              <a:buFontTx/>
              <a:buNone/>
            </a:pPr>
            <a:r>
              <a:rPr lang="zh-CN" altLang="en-US" sz="2400" b="1" dirty="0">
                <a:solidFill>
                  <a:srgbClr val="0000FF"/>
                </a:solidFill>
                <a:latin typeface="Tahoma" panose="020B0604030504040204" pitchFamily="34" charset="0"/>
                <a:ea typeface="宋体" panose="02010600030101010101" pitchFamily="2" charset="-122"/>
              </a:rPr>
              <a:t>    ③把</a:t>
            </a:r>
            <a:r>
              <a:rPr lang="en-US" altLang="zh-CN" sz="2400" b="1" dirty="0">
                <a:solidFill>
                  <a:srgbClr val="0000FF"/>
                </a:solidFill>
                <a:latin typeface="Tahoma" panose="020B0604030504040204" pitchFamily="34" charset="0"/>
                <a:ea typeface="宋体" panose="02010600030101010101" pitchFamily="2" charset="-122"/>
              </a:rPr>
              <a:t>{F</a:t>
            </a:r>
            <a:r>
              <a:rPr lang="zh-CN" altLang="en-US" sz="2400" b="1" dirty="0">
                <a:solidFill>
                  <a:srgbClr val="0000FF"/>
                </a:solidFill>
                <a:latin typeface="Tahoma" panose="020B0604030504040204" pitchFamily="34" charset="0"/>
                <a:ea typeface="宋体" panose="02010600030101010101" pitchFamily="2" charset="-122"/>
              </a:rPr>
              <a:t>，</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化为子句集</a:t>
            </a:r>
            <a:r>
              <a:rPr lang="en-US" altLang="zh-CN" sz="2400" b="1" dirty="0">
                <a:solidFill>
                  <a:srgbClr val="0000FF"/>
                </a:solidFill>
                <a:latin typeface="Tahoma" panose="020B0604030504040204" pitchFamily="34" charset="0"/>
                <a:ea typeface="宋体" panose="02010600030101010101" pitchFamily="2" charset="-122"/>
              </a:rPr>
              <a:t>S</a:t>
            </a:r>
            <a:r>
              <a:rPr lang="zh-CN" altLang="en-US" sz="2400" b="1" dirty="0">
                <a:solidFill>
                  <a:srgbClr val="0000FF"/>
                </a:solidFill>
                <a:latin typeface="Tahoma" panose="020B0604030504040204" pitchFamily="34" charset="0"/>
                <a:ea typeface="宋体" panose="02010600030101010101" pitchFamily="2" charset="-122"/>
              </a:rPr>
              <a:t>。</a:t>
            </a:r>
            <a:endParaRPr lang="zh-CN" altLang="en-US" sz="2400" b="1" dirty="0">
              <a:solidFill>
                <a:srgbClr val="0000FF"/>
              </a:solidFill>
              <a:latin typeface="Tahoma" panose="020B0604030504040204" pitchFamily="34" charset="0"/>
              <a:ea typeface="宋体" panose="02010600030101010101" pitchFamily="2" charset="-122"/>
            </a:endParaRPr>
          </a:p>
          <a:p>
            <a:pPr marL="0" lvl="0" indent="0" eaLnBrk="1" hangingPunct="1">
              <a:lnSpc>
                <a:spcPct val="125000"/>
              </a:lnSpc>
              <a:spcBef>
                <a:spcPct val="0"/>
              </a:spcBef>
              <a:buClrTx/>
              <a:buSzTx/>
              <a:buFontTx/>
              <a:buNone/>
            </a:pPr>
            <a:r>
              <a:rPr lang="zh-CN" altLang="en-US" sz="2400" b="1" dirty="0">
                <a:solidFill>
                  <a:srgbClr val="0000FF"/>
                </a:solidFill>
                <a:latin typeface="Tahoma" panose="020B0604030504040204" pitchFamily="34" charset="0"/>
                <a:ea typeface="宋体" panose="02010600030101010101" pitchFamily="2" charset="-122"/>
              </a:rPr>
              <a:t>    ④ 应用归结原理对子句集</a:t>
            </a:r>
            <a:r>
              <a:rPr lang="en-US" altLang="zh-CN" sz="2400" b="1" dirty="0">
                <a:solidFill>
                  <a:srgbClr val="0000FF"/>
                </a:solidFill>
                <a:latin typeface="Tahoma" panose="020B0604030504040204" pitchFamily="34" charset="0"/>
                <a:ea typeface="宋体" panose="02010600030101010101" pitchFamily="2" charset="-122"/>
              </a:rPr>
              <a:t>S</a:t>
            </a:r>
            <a:r>
              <a:rPr lang="zh-CN" altLang="en-US" sz="2400" b="1" dirty="0">
                <a:solidFill>
                  <a:srgbClr val="0000FF"/>
                </a:solidFill>
                <a:latin typeface="Tahoma" panose="020B0604030504040204" pitchFamily="34" charset="0"/>
                <a:ea typeface="宋体" panose="02010600030101010101" pitchFamily="2" charset="-122"/>
              </a:rPr>
              <a:t>中的子句进行归结，并把每次得到的归结式并入</a:t>
            </a:r>
            <a:r>
              <a:rPr lang="en-US" altLang="zh-CN" sz="2400" b="1" dirty="0">
                <a:solidFill>
                  <a:srgbClr val="0000FF"/>
                </a:solidFill>
                <a:latin typeface="Tahoma" panose="020B0604030504040204" pitchFamily="34" charset="0"/>
                <a:ea typeface="宋体" panose="02010600030101010101" pitchFamily="2" charset="-122"/>
              </a:rPr>
              <a:t>S</a:t>
            </a:r>
            <a:r>
              <a:rPr lang="zh-CN" altLang="en-US" sz="2400" b="1" dirty="0">
                <a:solidFill>
                  <a:srgbClr val="0000FF"/>
                </a:solidFill>
                <a:latin typeface="Tahoma" panose="020B0604030504040204" pitchFamily="34" charset="0"/>
                <a:ea typeface="宋体" panose="02010600030101010101" pitchFamily="2" charset="-122"/>
              </a:rPr>
              <a:t>中。如此反复进行，若出现空子句，则停止归结，此时就证明了</a:t>
            </a:r>
            <a:r>
              <a:rPr lang="en-US" altLang="zh-CN" sz="2400" b="1" dirty="0">
                <a:solidFill>
                  <a:srgbClr val="0000FF"/>
                </a:solidFill>
                <a:latin typeface="Tahoma" panose="020B0604030504040204" pitchFamily="34" charset="0"/>
                <a:ea typeface="宋体" panose="02010600030101010101" pitchFamily="2" charset="-122"/>
              </a:rPr>
              <a:t>G</a:t>
            </a:r>
            <a:r>
              <a:rPr lang="zh-CN" altLang="en-US" sz="2400" b="1" dirty="0">
                <a:solidFill>
                  <a:srgbClr val="0000FF"/>
                </a:solidFill>
                <a:latin typeface="Tahoma" panose="020B0604030504040204" pitchFamily="34" charset="0"/>
                <a:ea typeface="宋体" panose="02010600030101010101" pitchFamily="2" charset="-122"/>
              </a:rPr>
              <a:t>为真。</a:t>
            </a:r>
            <a:endParaRPr lang="zh-CN" altLang="en-US" sz="2400" b="1" dirty="0">
              <a:solidFill>
                <a:srgbClr val="0000FF"/>
              </a:solidFill>
              <a:latin typeface="Tahoma" panose="020B0604030504040204" pitchFamily="34" charset="0"/>
              <a:ea typeface="宋体" panose="02010600030101010101" pitchFamily="2" charset="-122"/>
            </a:endParaRPr>
          </a:p>
        </p:txBody>
      </p:sp>
      <p:sp>
        <p:nvSpPr>
          <p:cNvPr id="219139" name="文本框 4"/>
          <p:cNvSpPr txBox="1"/>
          <p:nvPr/>
        </p:nvSpPr>
        <p:spPr>
          <a:xfrm>
            <a:off x="168275" y="935038"/>
            <a:ext cx="4284663"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
        <p:nvSpPr>
          <p:cNvPr id="219140" name="Rectangle 1026"/>
          <p:cNvSpPr>
            <a:spLocks noGrp="1"/>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lnSpc>
                <a:spcPct val="120000"/>
              </a:lnSpc>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3.4  </a:t>
            </a:r>
            <a:r>
              <a:rPr lang="zh-CN" altLang="en-US" sz="3600" dirty="0">
                <a:solidFill>
                  <a:schemeClr val="bg1"/>
                </a:solidFill>
                <a:latin typeface="Times New Roman" panose="02020603050405020304" pitchFamily="18" charset="0"/>
                <a:ea typeface="黑体" panose="02010609060101010101" pitchFamily="49" charset="-122"/>
              </a:rPr>
              <a:t>鲁宾逊归结原理</a:t>
            </a:r>
            <a:endParaRPr lang="zh-CN" altLang="en-US" sz="36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Rectangle 3"/>
          <p:cNvSpPr>
            <a:spLocks noGrp="1"/>
          </p:cNvSpPr>
          <p:nvPr>
            <p:ph sz="half" idx="1"/>
          </p:nvPr>
        </p:nvSpPr>
        <p:spPr>
          <a:xfrm>
            <a:off x="180975" y="1762125"/>
            <a:ext cx="5535613" cy="4699000"/>
          </a:xfrm>
          <a:solidFill>
            <a:srgbClr val="D9D9D9">
              <a:alpha val="100000"/>
            </a:srgbClr>
          </a:solidFill>
        </p:spPr>
        <p:txBody>
          <a:bodyPr vert="horz" wrap="square" lIns="91440" tIns="45720" rIns="91440" bIns="45720" anchor="t" anchorCtr="0"/>
          <a:p>
            <a:pPr eaLnBrk="1" hangingPunct="1">
              <a:lnSpc>
                <a:spcPct val="80000"/>
              </a:lnSpc>
              <a:buSzPct val="100000"/>
            </a:pPr>
            <a:r>
              <a:rPr lang="zh-CN" altLang="en-US" sz="2000" b="1" kern="1200" dirty="0">
                <a:solidFill>
                  <a:srgbClr val="A50021"/>
                </a:solidFill>
                <a:latin typeface="仿宋" panose="02010609060101010101" pitchFamily="49" charset="-122"/>
                <a:ea typeface="仿宋" panose="02010609060101010101" pitchFamily="49" charset="-122"/>
                <a:cs typeface="+mn-cs"/>
              </a:rPr>
              <a:t>例</a:t>
            </a:r>
            <a:r>
              <a:rPr lang="en-US" altLang="zh-CN" sz="2000" b="1" kern="1200" dirty="0">
                <a:solidFill>
                  <a:srgbClr val="0000CC"/>
                </a:solidFill>
                <a:latin typeface="仿宋" panose="02010609060101010101" pitchFamily="49" charset="-122"/>
                <a:ea typeface="仿宋" panose="02010609060101010101" pitchFamily="49" charset="-122"/>
                <a:cs typeface="+mn-cs"/>
              </a:rPr>
              <a:t> </a:t>
            </a:r>
            <a:r>
              <a:rPr lang="zh-CN" altLang="en-US" sz="2000" b="1" kern="1200" dirty="0">
                <a:solidFill>
                  <a:srgbClr val="0000CC"/>
                </a:solidFill>
                <a:latin typeface="仿宋" panose="02010609060101010101" pitchFamily="49" charset="-122"/>
                <a:ea typeface="仿宋" panose="02010609060101010101" pitchFamily="49" charset="-122"/>
                <a:cs typeface="+mn-cs"/>
              </a:rPr>
              <a:t>设已知的公式集为：</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80000"/>
              </a:lnSpc>
              <a:buSzPct val="100000"/>
              <a:buFont typeface="Wingdings" panose="05000000000000000000" pitchFamily="2" charset="2"/>
              <a:buNone/>
            </a:pPr>
            <a:r>
              <a:rPr lang="en-US" altLang="zh-CN" sz="2000" b="1" kern="1200" dirty="0">
                <a:solidFill>
                  <a:srgbClr val="0000CC"/>
                </a:solidFill>
                <a:latin typeface="仿宋" panose="02010609060101010101" pitchFamily="49" charset="-122"/>
                <a:ea typeface="仿宋" panose="02010609060101010101" pitchFamily="49" charset="-122"/>
                <a:cs typeface="+mn-cs"/>
              </a:rPr>
              <a:t> {P, (P∧Q)→R, (S∨T)→Q, T},</a:t>
            </a:r>
            <a:r>
              <a:rPr lang="zh-CN" altLang="en-US" sz="2000" b="1" kern="1200" dirty="0">
                <a:solidFill>
                  <a:srgbClr val="0000CC"/>
                </a:solidFill>
                <a:latin typeface="仿宋" panose="02010609060101010101" pitchFamily="49" charset="-122"/>
                <a:ea typeface="仿宋" panose="02010609060101010101" pitchFamily="49" charset="-122"/>
                <a:cs typeface="+mn-cs"/>
              </a:rPr>
              <a:t>求证结论</a:t>
            </a:r>
            <a:r>
              <a:rPr lang="en-US" altLang="zh-CN" sz="2000" b="1" kern="1200" dirty="0">
                <a:solidFill>
                  <a:srgbClr val="0000CC"/>
                </a:solidFill>
                <a:latin typeface="仿宋" panose="02010609060101010101" pitchFamily="49" charset="-122"/>
                <a:ea typeface="仿宋" panose="02010609060101010101" pitchFamily="49" charset="-122"/>
                <a:cs typeface="+mn-cs"/>
              </a:rPr>
              <a:t>R</a:t>
            </a:r>
            <a:r>
              <a:rPr lang="zh-CN" altLang="en-US" sz="2000" b="1" kern="1200" dirty="0">
                <a:solidFill>
                  <a:srgbClr val="0000CC"/>
                </a:solidFill>
                <a:latin typeface="仿宋" panose="02010609060101010101" pitchFamily="49" charset="-122"/>
                <a:ea typeface="仿宋" panose="02010609060101010101" pitchFamily="49" charset="-122"/>
                <a:cs typeface="+mn-cs"/>
              </a:rPr>
              <a:t>。</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80000"/>
              </a:lnSpc>
              <a:spcBef>
                <a:spcPts val="1200"/>
              </a:spcBef>
              <a:buSzPct val="100000"/>
            </a:pPr>
            <a:r>
              <a:rPr lang="zh-CN" altLang="en-US" sz="2000" b="1" kern="1200" dirty="0">
                <a:solidFill>
                  <a:srgbClr val="008000"/>
                </a:solidFill>
                <a:latin typeface="仿宋" panose="02010609060101010101" pitchFamily="49" charset="-122"/>
                <a:ea typeface="仿宋" panose="02010609060101010101" pitchFamily="49" charset="-122"/>
                <a:cs typeface="+mn-cs"/>
              </a:rPr>
              <a:t>解：</a:t>
            </a:r>
            <a:r>
              <a:rPr lang="zh-CN" altLang="en-US" sz="2000" b="1" kern="1200" dirty="0">
                <a:solidFill>
                  <a:srgbClr val="0000CC"/>
                </a:solidFill>
                <a:latin typeface="仿宋" panose="02010609060101010101" pitchFamily="49" charset="-122"/>
                <a:ea typeface="仿宋" panose="02010609060101010101" pitchFamily="49" charset="-122"/>
                <a:cs typeface="+mn-cs"/>
              </a:rPr>
              <a:t>假设结论</a:t>
            </a:r>
            <a:r>
              <a:rPr lang="en-US" altLang="zh-CN" sz="2000" b="1" kern="1200" dirty="0">
                <a:solidFill>
                  <a:srgbClr val="0000CC"/>
                </a:solidFill>
                <a:latin typeface="仿宋" panose="02010609060101010101" pitchFamily="49" charset="-122"/>
                <a:ea typeface="仿宋" panose="02010609060101010101" pitchFamily="49" charset="-122"/>
                <a:cs typeface="+mn-cs"/>
              </a:rPr>
              <a:t>R</a:t>
            </a:r>
            <a:r>
              <a:rPr lang="zh-CN" altLang="en-US" sz="2000" b="1" kern="1200" dirty="0">
                <a:solidFill>
                  <a:srgbClr val="0000CC"/>
                </a:solidFill>
                <a:latin typeface="仿宋" panose="02010609060101010101" pitchFamily="49" charset="-122"/>
                <a:ea typeface="仿宋" panose="02010609060101010101" pitchFamily="49" charset="-122"/>
                <a:cs typeface="+mn-cs"/>
              </a:rPr>
              <a:t>为假</a:t>
            </a:r>
            <a:r>
              <a:rPr lang="en-US" altLang="zh-CN" sz="2000" b="1" kern="1200" dirty="0">
                <a:solidFill>
                  <a:srgbClr val="0000CC"/>
                </a:solidFill>
                <a:latin typeface="仿宋" panose="02010609060101010101" pitchFamily="49" charset="-122"/>
                <a:ea typeface="仿宋" panose="02010609060101010101" pitchFamily="49" charset="-122"/>
                <a:cs typeface="+mn-cs"/>
              </a:rPr>
              <a:t>, </a:t>
            </a:r>
            <a:r>
              <a:rPr lang="zh-CN" altLang="en-US" sz="2000" b="1" kern="1200" dirty="0">
                <a:solidFill>
                  <a:srgbClr val="0000CC"/>
                </a:solidFill>
                <a:latin typeface="仿宋" panose="02010609060101010101" pitchFamily="49" charset="-122"/>
                <a:ea typeface="仿宋" panose="02010609060101010101" pitchFamily="49" charset="-122"/>
                <a:cs typeface="+mn-cs"/>
              </a:rPr>
              <a:t>将</a:t>
            </a:r>
            <a:r>
              <a:rPr lang="en-US" altLang="zh-CN" sz="2000" b="1" kern="1200" dirty="0">
                <a:solidFill>
                  <a:srgbClr val="0000CC"/>
                </a:solidFill>
                <a:latin typeface="仿宋" panose="02010609060101010101" pitchFamily="49" charset="-122"/>
                <a:ea typeface="仿宋" panose="02010609060101010101" pitchFamily="49" charset="-122"/>
                <a:cs typeface="+mn-cs"/>
              </a:rPr>
              <a:t>﹁R</a:t>
            </a:r>
            <a:r>
              <a:rPr lang="zh-CN" altLang="en-US" sz="2000" b="1" kern="1200" dirty="0">
                <a:solidFill>
                  <a:srgbClr val="0000CC"/>
                </a:solidFill>
                <a:latin typeface="仿宋" panose="02010609060101010101" pitchFamily="49" charset="-122"/>
                <a:ea typeface="仿宋" panose="02010609060101010101" pitchFamily="49" charset="-122"/>
                <a:cs typeface="+mn-cs"/>
              </a:rPr>
              <a:t>加入公式集，并化为子句集</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80000"/>
              </a:lnSpc>
              <a:spcBef>
                <a:spcPts val="600"/>
              </a:spcBef>
              <a:buSzPct val="100000"/>
            </a:pPr>
            <a:r>
              <a:rPr lang="en-US" altLang="zh-CN" sz="2000" b="1" kern="1200" dirty="0">
                <a:solidFill>
                  <a:srgbClr val="0000CC"/>
                </a:solidFill>
                <a:latin typeface="仿宋" panose="02010609060101010101" pitchFamily="49" charset="-122"/>
                <a:ea typeface="仿宋" panose="02010609060101010101" pitchFamily="49" charset="-122"/>
                <a:cs typeface="+mn-cs"/>
              </a:rPr>
              <a:t>S={P,﹁P∨﹁Q∨R, ﹁S∨Q, ﹁T∨Q, T, ﹁R}</a:t>
            </a:r>
            <a:endParaRPr lang="en-US" altLang="zh-CN"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80000"/>
              </a:lnSpc>
              <a:spcBef>
                <a:spcPts val="1200"/>
              </a:spcBef>
              <a:buSzPct val="100000"/>
            </a:pPr>
            <a:r>
              <a:rPr lang="zh-CN" altLang="en-US" sz="2000" b="1" kern="1200" dirty="0">
                <a:solidFill>
                  <a:srgbClr val="0000CC"/>
                </a:solidFill>
                <a:latin typeface="仿宋" panose="02010609060101010101" pitchFamily="49" charset="-122"/>
                <a:ea typeface="仿宋" panose="02010609060101010101" pitchFamily="49" charset="-122"/>
                <a:cs typeface="+mn-cs"/>
              </a:rPr>
              <a:t>    其归结过程如右图的归结演绎树所示。该树根为空子句。</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80000"/>
              </a:lnSpc>
              <a:buSzPct val="100000"/>
            </a:pPr>
            <a:r>
              <a:rPr lang="zh-CN" altLang="en-US" sz="2000" b="1" kern="1200" dirty="0">
                <a:solidFill>
                  <a:srgbClr val="006600"/>
                </a:solidFill>
                <a:latin typeface="仿宋" panose="02010609060101010101" pitchFamily="49" charset="-122"/>
                <a:ea typeface="仿宋" panose="02010609060101010101" pitchFamily="49" charset="-122"/>
                <a:cs typeface="+mn-cs"/>
              </a:rPr>
              <a:t>    其含义为：</a:t>
            </a:r>
            <a:r>
              <a:rPr lang="zh-CN" altLang="en-US" sz="2000" b="1" kern="1200" dirty="0">
                <a:solidFill>
                  <a:srgbClr val="0000CC"/>
                </a:solidFill>
                <a:latin typeface="仿宋" panose="02010609060101010101" pitchFamily="49" charset="-122"/>
                <a:ea typeface="仿宋" panose="02010609060101010101" pitchFamily="49" charset="-122"/>
                <a:cs typeface="+mn-cs"/>
              </a:rPr>
              <a:t>先假设子句集</a:t>
            </a:r>
            <a:r>
              <a:rPr lang="en-US" altLang="zh-CN" sz="2000" b="1" kern="1200" dirty="0">
                <a:solidFill>
                  <a:srgbClr val="0000CC"/>
                </a:solidFill>
                <a:latin typeface="仿宋" panose="02010609060101010101" pitchFamily="49" charset="-122"/>
                <a:ea typeface="仿宋" panose="02010609060101010101" pitchFamily="49" charset="-122"/>
                <a:cs typeface="+mn-cs"/>
              </a:rPr>
              <a:t>S</a:t>
            </a:r>
            <a:r>
              <a:rPr lang="zh-CN" altLang="en-US" sz="2000" b="1" kern="1200" dirty="0">
                <a:solidFill>
                  <a:srgbClr val="0000CC"/>
                </a:solidFill>
                <a:latin typeface="仿宋" panose="02010609060101010101" pitchFamily="49" charset="-122"/>
                <a:ea typeface="仿宋" panose="02010609060101010101" pitchFamily="49" charset="-122"/>
                <a:cs typeface="+mn-cs"/>
              </a:rPr>
              <a:t>中的所有子句均为真，即原公式集为真</a:t>
            </a:r>
            <a:r>
              <a:rPr lang="en-US" altLang="zh-CN" sz="2000" b="1" kern="1200" dirty="0">
                <a:solidFill>
                  <a:srgbClr val="0000CC"/>
                </a:solidFill>
                <a:latin typeface="仿宋" panose="02010609060101010101" pitchFamily="49" charset="-122"/>
                <a:ea typeface="仿宋" panose="02010609060101010101" pitchFamily="49" charset="-122"/>
                <a:cs typeface="+mn-cs"/>
              </a:rPr>
              <a:t>,﹁R</a:t>
            </a:r>
            <a:r>
              <a:rPr lang="zh-CN" altLang="en-US" sz="2000" b="1" kern="1200" dirty="0">
                <a:solidFill>
                  <a:srgbClr val="0000CC"/>
                </a:solidFill>
                <a:latin typeface="仿宋" panose="02010609060101010101" pitchFamily="49" charset="-122"/>
                <a:ea typeface="仿宋" panose="02010609060101010101" pitchFamily="49" charset="-122"/>
                <a:cs typeface="+mn-cs"/>
              </a:rPr>
              <a:t>也为真；然后利用归结原理，对子句集进行归结，并把所得的归结式并入子句集中；重复这一过程，最后归结出了空子句。</a:t>
            </a:r>
            <a:endParaRPr lang="zh-CN" altLang="en-US" sz="2000" b="1" kern="1200" dirty="0">
              <a:solidFill>
                <a:srgbClr val="0000CC"/>
              </a:solidFill>
              <a:latin typeface="仿宋" panose="02010609060101010101" pitchFamily="49" charset="-122"/>
              <a:ea typeface="仿宋" panose="02010609060101010101" pitchFamily="49" charset="-122"/>
              <a:cs typeface="+mn-cs"/>
            </a:endParaRPr>
          </a:p>
          <a:p>
            <a:pPr eaLnBrk="1" hangingPunct="1">
              <a:lnSpc>
                <a:spcPct val="80000"/>
              </a:lnSpc>
              <a:buSzPct val="100000"/>
            </a:pPr>
            <a:r>
              <a:rPr lang="zh-CN" altLang="en-US" sz="2000" b="1" kern="1200" dirty="0">
                <a:solidFill>
                  <a:srgbClr val="0000CC"/>
                </a:solidFill>
                <a:latin typeface="仿宋" panose="02010609060101010101" pitchFamily="49" charset="-122"/>
                <a:ea typeface="仿宋" panose="02010609060101010101" pitchFamily="49" charset="-122"/>
                <a:cs typeface="+mn-cs"/>
              </a:rPr>
              <a:t>    根据归结原理的完备性，可知子句集</a:t>
            </a:r>
            <a:r>
              <a:rPr lang="en-US" altLang="zh-CN" sz="2000" b="1" kern="1200" dirty="0">
                <a:solidFill>
                  <a:srgbClr val="0000CC"/>
                </a:solidFill>
                <a:latin typeface="仿宋" panose="02010609060101010101" pitchFamily="49" charset="-122"/>
                <a:ea typeface="仿宋" panose="02010609060101010101" pitchFamily="49" charset="-122"/>
                <a:cs typeface="+mn-cs"/>
              </a:rPr>
              <a:t>S</a:t>
            </a:r>
            <a:r>
              <a:rPr lang="zh-CN" altLang="en-US" sz="2000" b="1" kern="1200" dirty="0">
                <a:solidFill>
                  <a:srgbClr val="0000CC"/>
                </a:solidFill>
                <a:latin typeface="仿宋" panose="02010609060101010101" pitchFamily="49" charset="-122"/>
                <a:ea typeface="仿宋" panose="02010609060101010101" pitchFamily="49" charset="-122"/>
                <a:cs typeface="+mn-cs"/>
              </a:rPr>
              <a:t>是不可满足的，即开始时假设</a:t>
            </a:r>
            <a:r>
              <a:rPr lang="en-US" altLang="zh-CN" sz="2000" b="1" kern="1200" dirty="0">
                <a:solidFill>
                  <a:srgbClr val="0000CC"/>
                </a:solidFill>
                <a:latin typeface="仿宋" panose="02010609060101010101" pitchFamily="49" charset="-122"/>
                <a:ea typeface="仿宋" panose="02010609060101010101" pitchFamily="49" charset="-122"/>
                <a:cs typeface="+mn-cs"/>
              </a:rPr>
              <a:t>﹁R</a:t>
            </a:r>
            <a:r>
              <a:rPr lang="zh-CN" altLang="en-US" sz="2000" b="1" kern="1200" dirty="0">
                <a:solidFill>
                  <a:srgbClr val="0000CC"/>
                </a:solidFill>
                <a:latin typeface="仿宋" panose="02010609060101010101" pitchFamily="49" charset="-122"/>
                <a:ea typeface="仿宋" panose="02010609060101010101" pitchFamily="49" charset="-122"/>
                <a:cs typeface="+mn-cs"/>
              </a:rPr>
              <a:t>为真是错误的，这就证明了</a:t>
            </a:r>
            <a:r>
              <a:rPr lang="en-US" altLang="zh-CN" sz="2000" b="1" kern="1200" dirty="0">
                <a:solidFill>
                  <a:srgbClr val="0000CC"/>
                </a:solidFill>
                <a:latin typeface="仿宋" panose="02010609060101010101" pitchFamily="49" charset="-122"/>
                <a:ea typeface="仿宋" panose="02010609060101010101" pitchFamily="49" charset="-122"/>
                <a:cs typeface="+mn-cs"/>
              </a:rPr>
              <a:t>R</a:t>
            </a:r>
            <a:r>
              <a:rPr lang="zh-CN" altLang="en-US" sz="2000" b="1" kern="1200" dirty="0">
                <a:solidFill>
                  <a:srgbClr val="0000CC"/>
                </a:solidFill>
                <a:latin typeface="仿宋" panose="02010609060101010101" pitchFamily="49" charset="-122"/>
                <a:ea typeface="仿宋" panose="02010609060101010101" pitchFamily="49" charset="-122"/>
                <a:cs typeface="+mn-cs"/>
              </a:rPr>
              <a:t>为真。</a:t>
            </a:r>
            <a:r>
              <a:rPr lang="zh-CN" altLang="en-US" sz="2000" kern="1200" dirty="0">
                <a:solidFill>
                  <a:srgbClr val="0000CC"/>
                </a:solidFill>
                <a:latin typeface="仿宋" panose="02010609060101010101" pitchFamily="49" charset="-122"/>
                <a:ea typeface="仿宋" panose="02010609060101010101" pitchFamily="49" charset="-122"/>
                <a:cs typeface="+mn-cs"/>
              </a:rPr>
              <a:t> </a:t>
            </a:r>
            <a:endParaRPr lang="zh-CN" altLang="en-US" sz="2000" kern="1200" dirty="0">
              <a:solidFill>
                <a:srgbClr val="0000CC"/>
              </a:solidFill>
              <a:latin typeface="仿宋" panose="02010609060101010101" pitchFamily="49" charset="-122"/>
              <a:ea typeface="仿宋" panose="02010609060101010101" pitchFamily="49" charset="-122"/>
              <a:cs typeface="+mn-cs"/>
            </a:endParaRPr>
          </a:p>
        </p:txBody>
      </p:sp>
      <p:sp>
        <p:nvSpPr>
          <p:cNvPr id="220163" name="Text Box 5"/>
          <p:cNvSpPr txBox="1"/>
          <p:nvPr/>
        </p:nvSpPr>
        <p:spPr>
          <a:xfrm>
            <a:off x="5910263" y="2444750"/>
            <a:ext cx="1873250" cy="336550"/>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宋体" panose="02010600030101010101" pitchFamily="2" charset="-122"/>
                <a:ea typeface="宋体" panose="02010600030101010101" pitchFamily="2" charset="-122"/>
              </a:rPr>
              <a:t>﹁</a:t>
            </a:r>
            <a:r>
              <a:rPr lang="en-US" altLang="zh-CN" sz="1800" b="1" dirty="0">
                <a:solidFill>
                  <a:srgbClr val="0000CC"/>
                </a:solidFill>
                <a:latin typeface="Tahoma" panose="020B0604030504040204" pitchFamily="34" charset="0"/>
                <a:ea typeface="宋体" panose="02010600030101010101" pitchFamily="2" charset="-122"/>
              </a:rPr>
              <a:t>P ∨﹁Q∨R</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20164" name="Text Box 6"/>
          <p:cNvSpPr txBox="1"/>
          <p:nvPr/>
        </p:nvSpPr>
        <p:spPr>
          <a:xfrm>
            <a:off x="8142288" y="2444750"/>
            <a:ext cx="720725" cy="336550"/>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 R</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20165" name="Text Box 7"/>
          <p:cNvSpPr txBox="1"/>
          <p:nvPr/>
        </p:nvSpPr>
        <p:spPr>
          <a:xfrm>
            <a:off x="6126163" y="3165475"/>
            <a:ext cx="1368425" cy="336550"/>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﹁P ∨﹁Q</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20166" name="Text Box 8"/>
          <p:cNvSpPr txBox="1"/>
          <p:nvPr/>
        </p:nvSpPr>
        <p:spPr>
          <a:xfrm>
            <a:off x="8215313" y="3170238"/>
            <a:ext cx="576262" cy="36830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  P</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20167" name="Text Box 9"/>
          <p:cNvSpPr txBox="1"/>
          <p:nvPr/>
        </p:nvSpPr>
        <p:spPr>
          <a:xfrm>
            <a:off x="6342063" y="3886200"/>
            <a:ext cx="669925" cy="40640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﹁Q</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20168" name="Text Box 10"/>
          <p:cNvSpPr txBox="1"/>
          <p:nvPr/>
        </p:nvSpPr>
        <p:spPr>
          <a:xfrm>
            <a:off x="7350125" y="3962400"/>
            <a:ext cx="1368425" cy="298450"/>
          </a:xfrm>
          <a:prstGeom prst="rect">
            <a:avLst/>
          </a:prstGeom>
          <a:noFill/>
          <a:ln w="9525" cap="flat" cmpd="sng">
            <a:solidFill>
              <a:srgbClr val="0000CC"/>
            </a:solidFill>
            <a:prstDash val="solid"/>
            <a:miter/>
            <a:headEnd type="none" w="med" len="med"/>
            <a:tailEnd type="none" w="med" len="med"/>
          </a:ln>
        </p:spPr>
        <p:txBody>
          <a:bodyPr lIns="54000" tIns="10800" rIns="54000" bIns="1080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  ﹁T ∨Q</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20169" name="Text Box 11"/>
          <p:cNvSpPr txBox="1"/>
          <p:nvPr/>
        </p:nvSpPr>
        <p:spPr>
          <a:xfrm>
            <a:off x="6557963" y="4749800"/>
            <a:ext cx="792162" cy="36830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 ﹁T</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20170" name="Text Box 12"/>
          <p:cNvSpPr txBox="1"/>
          <p:nvPr/>
        </p:nvSpPr>
        <p:spPr>
          <a:xfrm>
            <a:off x="7710488" y="4749800"/>
            <a:ext cx="720725" cy="36830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   T</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20171" name="Text Box 13"/>
          <p:cNvSpPr txBox="1"/>
          <p:nvPr/>
        </p:nvSpPr>
        <p:spPr>
          <a:xfrm>
            <a:off x="6991350" y="5686425"/>
            <a:ext cx="863600" cy="368300"/>
          </a:xfrm>
          <a:prstGeom prst="rect">
            <a:avLst/>
          </a:prstGeom>
          <a:noFill/>
          <a:ln w="9525" cap="flat" cmpd="sng">
            <a:solidFill>
              <a:srgbClr val="0000CC"/>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en-US" altLang="zh-CN" sz="1800" b="1" dirty="0">
                <a:solidFill>
                  <a:srgbClr val="0000CC"/>
                </a:solidFill>
                <a:latin typeface="Tahoma" panose="020B0604030504040204" pitchFamily="34" charset="0"/>
                <a:ea typeface="宋体" panose="02010600030101010101" pitchFamily="2" charset="-122"/>
              </a:rPr>
              <a:t>  NIL</a:t>
            </a:r>
            <a:endParaRPr lang="en-US" altLang="zh-CN" sz="1800" b="1" dirty="0">
              <a:solidFill>
                <a:srgbClr val="0000CC"/>
              </a:solidFill>
              <a:latin typeface="Tahoma" panose="020B0604030504040204" pitchFamily="34" charset="0"/>
              <a:ea typeface="宋体" panose="02010600030101010101" pitchFamily="2" charset="-122"/>
            </a:endParaRPr>
          </a:p>
        </p:txBody>
      </p:sp>
      <p:sp>
        <p:nvSpPr>
          <p:cNvPr id="220172" name="Line 14"/>
          <p:cNvSpPr/>
          <p:nvPr/>
        </p:nvSpPr>
        <p:spPr>
          <a:xfrm>
            <a:off x="6630988" y="2805113"/>
            <a:ext cx="142875" cy="360362"/>
          </a:xfrm>
          <a:prstGeom prst="line">
            <a:avLst/>
          </a:prstGeom>
          <a:ln w="9525" cap="flat" cmpd="sng">
            <a:solidFill>
              <a:srgbClr val="0000CC"/>
            </a:solidFill>
            <a:prstDash val="solid"/>
            <a:headEnd type="none" w="med" len="med"/>
            <a:tailEnd type="none" w="med" len="med"/>
          </a:ln>
        </p:spPr>
      </p:sp>
      <p:sp>
        <p:nvSpPr>
          <p:cNvPr id="220173" name="Line 15"/>
          <p:cNvSpPr/>
          <p:nvPr/>
        </p:nvSpPr>
        <p:spPr>
          <a:xfrm flipH="1">
            <a:off x="6918325" y="2805113"/>
            <a:ext cx="1377950" cy="360362"/>
          </a:xfrm>
          <a:prstGeom prst="line">
            <a:avLst/>
          </a:prstGeom>
          <a:ln w="9525" cap="flat" cmpd="sng">
            <a:solidFill>
              <a:srgbClr val="0000CC"/>
            </a:solidFill>
            <a:prstDash val="solid"/>
            <a:headEnd type="none" w="med" len="med"/>
            <a:tailEnd type="none" w="med" len="med"/>
          </a:ln>
        </p:spPr>
      </p:sp>
      <p:sp>
        <p:nvSpPr>
          <p:cNvPr id="220174" name="Line 16"/>
          <p:cNvSpPr/>
          <p:nvPr/>
        </p:nvSpPr>
        <p:spPr>
          <a:xfrm>
            <a:off x="6630988" y="3525838"/>
            <a:ext cx="71437" cy="360362"/>
          </a:xfrm>
          <a:prstGeom prst="line">
            <a:avLst/>
          </a:prstGeom>
          <a:ln w="9525" cap="flat" cmpd="sng">
            <a:solidFill>
              <a:srgbClr val="0000CC"/>
            </a:solidFill>
            <a:prstDash val="solid"/>
            <a:headEnd type="none" w="med" len="med"/>
            <a:tailEnd type="none" w="med" len="med"/>
          </a:ln>
        </p:spPr>
      </p:sp>
      <p:sp>
        <p:nvSpPr>
          <p:cNvPr id="220175" name="Line 17"/>
          <p:cNvSpPr/>
          <p:nvPr/>
        </p:nvSpPr>
        <p:spPr>
          <a:xfrm flipH="1">
            <a:off x="6773863" y="3502025"/>
            <a:ext cx="1657350" cy="384175"/>
          </a:xfrm>
          <a:prstGeom prst="line">
            <a:avLst/>
          </a:prstGeom>
          <a:ln w="9525" cap="flat" cmpd="sng">
            <a:solidFill>
              <a:srgbClr val="0000CC"/>
            </a:solidFill>
            <a:prstDash val="solid"/>
            <a:headEnd type="none" w="med" len="med"/>
            <a:tailEnd type="none" w="med" len="med"/>
          </a:ln>
        </p:spPr>
      </p:sp>
      <p:sp>
        <p:nvSpPr>
          <p:cNvPr id="220176" name="Line 18"/>
          <p:cNvSpPr/>
          <p:nvPr/>
        </p:nvSpPr>
        <p:spPr>
          <a:xfrm>
            <a:off x="6557963" y="4244975"/>
            <a:ext cx="360362" cy="504825"/>
          </a:xfrm>
          <a:prstGeom prst="line">
            <a:avLst/>
          </a:prstGeom>
          <a:ln w="9525" cap="flat" cmpd="sng">
            <a:solidFill>
              <a:srgbClr val="0000CC"/>
            </a:solidFill>
            <a:prstDash val="solid"/>
            <a:headEnd type="none" w="med" len="med"/>
            <a:tailEnd type="none" w="med" len="med"/>
          </a:ln>
        </p:spPr>
      </p:sp>
      <p:sp>
        <p:nvSpPr>
          <p:cNvPr id="220177" name="Line 19"/>
          <p:cNvSpPr/>
          <p:nvPr/>
        </p:nvSpPr>
        <p:spPr>
          <a:xfrm flipH="1">
            <a:off x="6991350" y="4244975"/>
            <a:ext cx="935038" cy="504825"/>
          </a:xfrm>
          <a:prstGeom prst="line">
            <a:avLst/>
          </a:prstGeom>
          <a:ln w="9525" cap="flat" cmpd="sng">
            <a:solidFill>
              <a:srgbClr val="0000CC"/>
            </a:solidFill>
            <a:prstDash val="solid"/>
            <a:headEnd type="none" w="med" len="med"/>
            <a:tailEnd type="none" w="med" len="med"/>
          </a:ln>
        </p:spPr>
      </p:sp>
      <p:sp>
        <p:nvSpPr>
          <p:cNvPr id="220178" name="Line 20"/>
          <p:cNvSpPr/>
          <p:nvPr/>
        </p:nvSpPr>
        <p:spPr>
          <a:xfrm>
            <a:off x="6918325" y="5118100"/>
            <a:ext cx="360363" cy="568325"/>
          </a:xfrm>
          <a:prstGeom prst="line">
            <a:avLst/>
          </a:prstGeom>
          <a:ln w="9525" cap="flat" cmpd="sng">
            <a:solidFill>
              <a:srgbClr val="0000CC"/>
            </a:solidFill>
            <a:prstDash val="solid"/>
            <a:headEnd type="none" w="med" len="med"/>
            <a:tailEnd type="none" w="med" len="med"/>
          </a:ln>
        </p:spPr>
      </p:sp>
      <p:sp>
        <p:nvSpPr>
          <p:cNvPr id="220179" name="Line 21"/>
          <p:cNvSpPr/>
          <p:nvPr/>
        </p:nvSpPr>
        <p:spPr>
          <a:xfrm flipH="1">
            <a:off x="7350125" y="5118100"/>
            <a:ext cx="676275" cy="568325"/>
          </a:xfrm>
          <a:prstGeom prst="line">
            <a:avLst/>
          </a:prstGeom>
          <a:ln w="9525" cap="flat" cmpd="sng">
            <a:solidFill>
              <a:srgbClr val="0000CC"/>
            </a:solidFill>
            <a:prstDash val="solid"/>
            <a:headEnd type="none" w="med" len="med"/>
            <a:tailEnd type="none" w="med" len="med"/>
          </a:ln>
        </p:spPr>
      </p:sp>
      <p:sp>
        <p:nvSpPr>
          <p:cNvPr id="220180" name="文本框 4"/>
          <p:cNvSpPr txBox="1"/>
          <p:nvPr/>
        </p:nvSpPr>
        <p:spPr>
          <a:xfrm>
            <a:off x="75883" y="762635"/>
            <a:ext cx="4284662"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sym typeface="宋体" panose="02010600030101010101" pitchFamily="2" charset="-122"/>
              </a:rPr>
              <a:t>1.</a:t>
            </a:r>
            <a:r>
              <a:rPr lang="zh-CN" altLang="en-US" sz="2800" b="1" dirty="0">
                <a:solidFill>
                  <a:srgbClr val="0000CC"/>
                </a:solidFill>
                <a:latin typeface="Tahoma" panose="020B0604030504040204" pitchFamily="34" charset="0"/>
                <a:ea typeface="宋体" panose="02010600030101010101" pitchFamily="2" charset="-122"/>
                <a:sym typeface="宋体" panose="02010600030101010101" pitchFamily="2" charset="-122"/>
              </a:rPr>
              <a:t>命题逻辑归结原理</a:t>
            </a:r>
            <a:endParaRPr lang="zh-CN" altLang="en-US" sz="2800" b="1" dirty="0">
              <a:latin typeface="Tahoma" panose="020B0604030504040204" pitchFamily="34" charset="0"/>
              <a:ea typeface="宋体" panose="02010600030101010101" pitchFamily="2" charset="-122"/>
            </a:endParaRPr>
          </a:p>
        </p:txBody>
      </p:sp>
      <p:sp>
        <p:nvSpPr>
          <p:cNvPr id="220181" name="Rectangle 1026"/>
          <p:cNvSpPr>
            <a:spLocks noGrp="1"/>
          </p:cNvSpPr>
          <p:nvPr/>
        </p:nvSpPr>
        <p:spPr>
          <a:xfrm>
            <a:off x="0" y="-254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lnSpc>
                <a:spcPct val="120000"/>
              </a:lnSpc>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3.4  </a:t>
            </a:r>
            <a:r>
              <a:rPr lang="zh-CN" altLang="en-US" sz="3600" dirty="0">
                <a:solidFill>
                  <a:schemeClr val="bg1"/>
                </a:solidFill>
                <a:latin typeface="Times New Roman" panose="02020603050405020304" pitchFamily="18" charset="0"/>
                <a:ea typeface="黑体" panose="02010609060101010101" pitchFamily="49" charset="-122"/>
              </a:rPr>
              <a:t>鲁宾逊归结原理</a:t>
            </a:r>
            <a:endParaRPr lang="zh-CN" altLang="en-US" sz="36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推理的基本概念</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53603" name="Rectangle 3"/>
          <p:cNvSpPr>
            <a:spLocks noGrp="1"/>
          </p:cNvSpPr>
          <p:nvPr>
            <p:ph sz="quarter" idx="1"/>
          </p:nvPr>
        </p:nvSpPr>
        <p:spPr>
          <a:xfrm>
            <a:off x="381000" y="1524000"/>
            <a:ext cx="8435975" cy="2825750"/>
          </a:xfrm>
        </p:spPr>
        <p:txBody>
          <a:bodyPr vert="horz" wrap="square" lIns="91440" tIns="45720" rIns="91440" bIns="45720" anchor="t" anchorCtr="0"/>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3.1.1  </a:t>
            </a:r>
            <a:r>
              <a:rPr lang="zh-CN" altLang="en-US" b="1" dirty="0">
                <a:latin typeface="仿宋" panose="02010609060101010101" pitchFamily="49" charset="-122"/>
                <a:ea typeface="仿宋" panose="02010609060101010101" pitchFamily="49" charset="-122"/>
              </a:rPr>
              <a:t>推理的定义</a:t>
            </a:r>
            <a:endParaRPr lang="zh-CN" altLang="en-US"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b="1" dirty="0">
                <a:solidFill>
                  <a:srgbClr val="0000FF"/>
                </a:solidFill>
                <a:latin typeface="仿宋" panose="02010609060101010101" pitchFamily="49" charset="-122"/>
                <a:ea typeface="仿宋" panose="02010609060101010101" pitchFamily="49" charset="-122"/>
              </a:rPr>
              <a:t>3.1.2  </a:t>
            </a:r>
            <a:r>
              <a:rPr lang="zh-CN" altLang="en-US" b="1" dirty="0">
                <a:solidFill>
                  <a:srgbClr val="0000FF"/>
                </a:solidFill>
                <a:latin typeface="仿宋" panose="02010609060101010101" pitchFamily="49" charset="-122"/>
                <a:ea typeface="仿宋" panose="02010609060101010101" pitchFamily="49" charset="-122"/>
              </a:rPr>
              <a:t>推理方式及其分类</a:t>
            </a:r>
            <a:endParaRPr lang="zh-CN" altLang="en-US" b="1" dirty="0">
              <a:solidFill>
                <a:srgbClr val="0000FF"/>
              </a:solidFill>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3.1.3  </a:t>
            </a:r>
            <a:r>
              <a:rPr lang="zh-CN" altLang="en-US" b="1" dirty="0">
                <a:latin typeface="仿宋" panose="02010609060101010101" pitchFamily="49" charset="-122"/>
                <a:ea typeface="仿宋" panose="02010609060101010101" pitchFamily="49" charset="-122"/>
              </a:rPr>
              <a:t>推理的方向</a:t>
            </a:r>
            <a:endParaRPr lang="zh-CN" altLang="en-US" b="1" dirty="0">
              <a:latin typeface="仿宋" panose="02010609060101010101" pitchFamily="49" charset="-122"/>
              <a:ea typeface="仿宋" panose="02010609060101010101" pitchFamily="49" charset="-122"/>
            </a:endParaRPr>
          </a:p>
          <a:p>
            <a:pPr eaLnBrk="1" hangingPunct="1">
              <a:lnSpc>
                <a:spcPct val="140000"/>
              </a:lnSpc>
              <a:buClr>
                <a:schemeClr val="accent1"/>
              </a:buClr>
              <a:buSzPct val="60000"/>
              <a:buFontTx/>
              <a:buChar char="•"/>
            </a:pPr>
            <a:r>
              <a:rPr lang="en-US" altLang="zh-CN" b="1" dirty="0">
                <a:latin typeface="仿宋" panose="02010609060101010101" pitchFamily="49" charset="-122"/>
                <a:ea typeface="仿宋" panose="02010609060101010101" pitchFamily="49" charset="-122"/>
              </a:rPr>
              <a:t>3.1.4  </a:t>
            </a:r>
            <a:r>
              <a:rPr lang="zh-CN" altLang="en-US" b="1" dirty="0">
                <a:latin typeface="仿宋" panose="02010609060101010101" pitchFamily="49" charset="-122"/>
                <a:ea typeface="仿宋" panose="02010609060101010101" pitchFamily="49" charset="-122"/>
              </a:rPr>
              <a:t>冲突消解策略</a:t>
            </a:r>
            <a:endParaRPr lang="zh-CN" altLang="en-US" b="1" dirty="0">
              <a:latin typeface="仿宋" panose="02010609060101010101" pitchFamily="49" charset="-122"/>
              <a:ea typeface="仿宋" panose="02010609060101010101" pitchFamily="49" charset="-122"/>
            </a:endParaRPr>
          </a:p>
        </p:txBody>
      </p:sp>
      <p:sp>
        <p:nvSpPr>
          <p:cNvPr id="153604"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标题 1"/>
          <p:cNvSpPr>
            <a:spLocks noGrp="1"/>
          </p:cNvSpPr>
          <p:nvPr>
            <p:ph type="title"/>
          </p:nvPr>
        </p:nvSpPr>
        <p:spPr>
          <a:xfrm>
            <a:off x="187325" y="228600"/>
            <a:ext cx="8534400" cy="758825"/>
          </a:xfrm>
        </p:spPr>
        <p:txBody>
          <a:bodyPr vert="horz" wrap="square" lIns="91440" tIns="45720" rIns="91440" bIns="45720" anchor="b" anchorCtr="0"/>
          <a:p>
            <a:pPr eaLnBrk="1" hangingPunct="1"/>
            <a:r>
              <a:rPr lang="en-US" altLang="zh-CN" sz="3200" b="1" kern="1200" dirty="0">
                <a:solidFill>
                  <a:schemeClr val="tx1"/>
                </a:solidFill>
                <a:latin typeface="Times New Roman" panose="02020603050405020304" pitchFamily="18" charset="0"/>
                <a:ea typeface="黑体" panose="02010609060101010101" pitchFamily="49" charset="-122"/>
                <a:cs typeface="+mj-cs"/>
              </a:rPr>
              <a:t>3.4  </a:t>
            </a:r>
            <a:r>
              <a:rPr lang="zh-CN" altLang="en-US" sz="3200" b="1" kern="1200" dirty="0">
                <a:solidFill>
                  <a:schemeClr val="tx1"/>
                </a:solidFill>
                <a:latin typeface="Times New Roman" panose="02020603050405020304" pitchFamily="18" charset="0"/>
                <a:ea typeface="黑体" panose="02010609060101010101" pitchFamily="49" charset="-122"/>
                <a:cs typeface="+mj-cs"/>
              </a:rPr>
              <a:t>鲁宾逊归结原理</a:t>
            </a:r>
            <a:endParaRPr lang="zh-CN" altLang="en-US" b="1" kern="1200" dirty="0">
              <a:solidFill>
                <a:schemeClr val="tx1"/>
              </a:solidFill>
              <a:latin typeface="+mj-lt"/>
              <a:ea typeface="+mj-ea"/>
              <a:cs typeface="+mj-cs"/>
            </a:endParaRPr>
          </a:p>
        </p:txBody>
      </p:sp>
      <p:sp>
        <p:nvSpPr>
          <p:cNvPr id="221187" name="Rectangle 3"/>
          <p:cNvSpPr>
            <a:spLocks noGrp="1"/>
          </p:cNvSpPr>
          <p:nvPr>
            <p:ph sz="quarter" idx="1"/>
          </p:nvPr>
        </p:nvSpPr>
        <p:spPr>
          <a:xfrm>
            <a:off x="304800" y="2260600"/>
            <a:ext cx="8504238" cy="2387600"/>
          </a:xfrm>
          <a:solidFill>
            <a:schemeClr val="bg1">
              <a:alpha val="100000"/>
            </a:schemeClr>
          </a:solidFill>
        </p:spPr>
        <p:txBody>
          <a:bodyPr vert="horz" wrap="square" lIns="91440" tIns="45720" rIns="91440" bIns="45720" anchor="t" anchorCtr="0"/>
          <a:p>
            <a:pPr algn="just" eaLnBrk="1" hangingPunct="1">
              <a:lnSpc>
                <a:spcPct val="135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在谓词逻辑中，由于子句集中的谓词一般都含有变元，因此不能象命题逻辑那样直接消去互补文字</a:t>
            </a:r>
            <a:r>
              <a:rPr lang="en-US" altLang="zh-CN" sz="2400" b="1" dirty="0">
                <a:solidFill>
                  <a:srgbClr val="0000CC"/>
                </a:solidFill>
                <a:latin typeface="仿宋" panose="02010609060101010101" pitchFamily="49" charset="-122"/>
                <a:ea typeface="仿宋" panose="02010609060101010101" pitchFamily="49" charset="-122"/>
              </a:rPr>
              <a:t>,</a:t>
            </a:r>
            <a:r>
              <a:rPr lang="zh-CN" altLang="en-US" sz="2400" b="1" dirty="0">
                <a:solidFill>
                  <a:srgbClr val="0000CC"/>
                </a:solidFill>
                <a:latin typeface="仿宋" panose="02010609060101010101" pitchFamily="49" charset="-122"/>
                <a:ea typeface="仿宋" panose="02010609060101010101" pitchFamily="49" charset="-122"/>
              </a:rPr>
              <a:t>而需要先用</a:t>
            </a:r>
            <a:r>
              <a:rPr lang="zh-CN" altLang="en-US" sz="2400" b="1" dirty="0">
                <a:solidFill>
                  <a:schemeClr val="hlink"/>
                </a:solidFill>
                <a:latin typeface="仿宋" panose="02010609060101010101" pitchFamily="49" charset="-122"/>
                <a:ea typeface="仿宋" panose="02010609060101010101" pitchFamily="49" charset="-122"/>
              </a:rPr>
              <a:t>最一般合一（</a:t>
            </a:r>
            <a:r>
              <a:rPr lang="en-US" altLang="zh-CN" sz="2400" b="1" dirty="0">
                <a:solidFill>
                  <a:schemeClr val="hlink"/>
                </a:solidFill>
                <a:latin typeface="仿宋" panose="02010609060101010101" pitchFamily="49" charset="-122"/>
                <a:ea typeface="仿宋" panose="02010609060101010101" pitchFamily="49" charset="-122"/>
              </a:rPr>
              <a:t>MGU) </a:t>
            </a:r>
            <a:r>
              <a:rPr lang="zh-CN" altLang="en-US" sz="2400" b="1" dirty="0">
                <a:solidFill>
                  <a:srgbClr val="0000CC"/>
                </a:solidFill>
                <a:latin typeface="仿宋" panose="02010609060101010101" pitchFamily="49" charset="-122"/>
                <a:ea typeface="仿宋" panose="02010609060101010101" pitchFamily="49" charset="-122"/>
              </a:rPr>
              <a:t>对变元进行代换，然后才能进行归结。</a:t>
            </a:r>
            <a:endParaRPr lang="zh-CN" altLang="en-US" sz="2400" b="1" dirty="0">
              <a:solidFill>
                <a:srgbClr val="0000CC"/>
              </a:solidFill>
              <a:latin typeface="仿宋" panose="02010609060101010101" pitchFamily="49" charset="-122"/>
              <a:ea typeface="仿宋" panose="02010609060101010101" pitchFamily="49" charset="-122"/>
            </a:endParaRPr>
          </a:p>
          <a:p>
            <a:pPr algn="just" eaLnBrk="1" hangingPunct="1">
              <a:lnSpc>
                <a:spcPct val="135000"/>
              </a:lnSpc>
              <a:buClr>
                <a:schemeClr val="accent1"/>
              </a:buClr>
              <a:buSzPct val="85000"/>
              <a:buFont typeface="Wingdings 2" panose="05020102010507070707" pitchFamily="18" charset="2"/>
            </a:pPr>
            <a:r>
              <a:rPr lang="zh-CN" altLang="en-US" sz="2400" b="1" dirty="0">
                <a:solidFill>
                  <a:srgbClr val="0000CC"/>
                </a:solidFill>
                <a:latin typeface="仿宋" panose="02010609060101010101" pitchFamily="49" charset="-122"/>
                <a:ea typeface="仿宋" panose="02010609060101010101" pitchFamily="49" charset="-122"/>
              </a:rPr>
              <a:t>可见，</a:t>
            </a:r>
            <a:r>
              <a:rPr lang="zh-CN" altLang="en-US" sz="2400" b="1" dirty="0">
                <a:solidFill>
                  <a:schemeClr val="hlink"/>
                </a:solidFill>
                <a:latin typeface="仿宋" panose="02010609060101010101" pitchFamily="49" charset="-122"/>
                <a:ea typeface="仿宋" panose="02010609060101010101" pitchFamily="49" charset="-122"/>
              </a:rPr>
              <a:t>谓词逻辑的归结</a:t>
            </a:r>
            <a:r>
              <a:rPr lang="zh-CN" altLang="en-US" sz="2400" b="1" dirty="0">
                <a:solidFill>
                  <a:srgbClr val="0000CC"/>
                </a:solidFill>
                <a:latin typeface="仿宋" panose="02010609060101010101" pitchFamily="49" charset="-122"/>
                <a:ea typeface="仿宋" panose="02010609060101010101" pitchFamily="49" charset="-122"/>
              </a:rPr>
              <a:t>要比</a:t>
            </a:r>
            <a:r>
              <a:rPr lang="zh-CN" altLang="en-US" sz="2400" b="1" dirty="0">
                <a:solidFill>
                  <a:schemeClr val="hlink"/>
                </a:solidFill>
                <a:latin typeface="仿宋" panose="02010609060101010101" pitchFamily="49" charset="-122"/>
                <a:ea typeface="仿宋" panose="02010609060101010101" pitchFamily="49" charset="-122"/>
              </a:rPr>
              <a:t>命题逻辑的归结</a:t>
            </a:r>
            <a:r>
              <a:rPr lang="zh-CN" altLang="en-US" sz="2400" b="1" dirty="0">
                <a:solidFill>
                  <a:srgbClr val="0000CC"/>
                </a:solidFill>
                <a:latin typeface="仿宋" panose="02010609060101010101" pitchFamily="49" charset="-122"/>
                <a:ea typeface="仿宋" panose="02010609060101010101" pitchFamily="49" charset="-122"/>
              </a:rPr>
              <a:t>麻烦一些。</a:t>
            </a:r>
            <a:endParaRPr lang="zh-CN" altLang="en-US" sz="2400" b="1" dirty="0">
              <a:solidFill>
                <a:srgbClr val="0000CC"/>
              </a:solidFill>
              <a:latin typeface="仿宋" panose="02010609060101010101" pitchFamily="49" charset="-122"/>
              <a:ea typeface="仿宋" panose="02010609060101010101" pitchFamily="49" charset="-122"/>
            </a:endParaRPr>
          </a:p>
        </p:txBody>
      </p:sp>
      <p:sp>
        <p:nvSpPr>
          <p:cNvPr id="221188" name="文本框 1"/>
          <p:cNvSpPr txBox="1"/>
          <p:nvPr/>
        </p:nvSpPr>
        <p:spPr>
          <a:xfrm>
            <a:off x="187325" y="1470025"/>
            <a:ext cx="4568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标题 1"/>
          <p:cNvSpPr>
            <a:spLocks noGrp="1"/>
          </p:cNvSpPr>
          <p:nvPr>
            <p:ph type="title"/>
          </p:nvPr>
        </p:nvSpPr>
        <p:spPr>
          <a:xfrm>
            <a:off x="304800" y="304800"/>
            <a:ext cx="8534400" cy="758825"/>
          </a:xfrm>
        </p:spPr>
        <p:txBody>
          <a:bodyPr vert="horz" wrap="square" lIns="91440" tIns="45720" rIns="91440" bIns="45720" anchor="b" anchorCtr="0"/>
          <a:p>
            <a:pPr eaLnBrk="1" hangingPunct="1"/>
            <a:r>
              <a:rPr lang="en-US" altLang="zh-CN" sz="3200" b="1" kern="1200" dirty="0">
                <a:solidFill>
                  <a:schemeClr val="tx1"/>
                </a:solidFill>
                <a:latin typeface="Times New Roman" panose="02020603050405020304" pitchFamily="18" charset="0"/>
                <a:ea typeface="黑体" panose="02010609060101010101" pitchFamily="49" charset="-122"/>
                <a:cs typeface="+mj-cs"/>
              </a:rPr>
              <a:t>3.4  </a:t>
            </a:r>
            <a:r>
              <a:rPr lang="zh-CN" altLang="en-US" sz="3200" b="1" kern="1200" dirty="0">
                <a:solidFill>
                  <a:schemeClr val="tx1"/>
                </a:solidFill>
                <a:latin typeface="Times New Roman" panose="02020603050405020304" pitchFamily="18" charset="0"/>
                <a:ea typeface="黑体" panose="02010609060101010101" pitchFamily="49" charset="-122"/>
                <a:cs typeface="+mj-cs"/>
              </a:rPr>
              <a:t>鲁宾逊归结原理</a:t>
            </a:r>
            <a:endParaRPr lang="zh-CN" altLang="en-US" b="1" kern="1200" dirty="0">
              <a:solidFill>
                <a:schemeClr val="tx1"/>
              </a:solidFill>
              <a:latin typeface="+mj-lt"/>
              <a:ea typeface="+mj-ea"/>
              <a:cs typeface="+mj-cs"/>
            </a:endParaRPr>
          </a:p>
        </p:txBody>
      </p:sp>
      <p:sp>
        <p:nvSpPr>
          <p:cNvPr id="97282" name="Rectangle 3"/>
          <p:cNvSpPr>
            <a:spLocks noGrp="1"/>
          </p:cNvSpPr>
          <p:nvPr>
            <p:ph sz="quarter" idx="1"/>
          </p:nvPr>
        </p:nvSpPr>
        <p:spPr>
          <a:xfrm>
            <a:off x="320675" y="2438400"/>
            <a:ext cx="8502650" cy="3886200"/>
          </a:xfrm>
          <a:solidFill>
            <a:schemeClr val="bg1"/>
          </a:solidFill>
        </p:spPr>
        <p:txBody>
          <a:bodyPr vert="horz" wrap="square" lIns="91440" tIns="45720" rIns="91440" bIns="45720" numCol="1" anchor="t" anchorCtr="0" compatLnSpc="1">
            <a:normAutofit fontScale="92500"/>
          </a:bodyPr>
          <a:lstStyle/>
          <a:p>
            <a:pPr marL="274320" marR="0" lvl="0" indent="-274320" algn="just" defTabSz="914400" rtl="0" eaLnBrk="1" fontAlgn="auto" latinLnBrk="0" hangingPunct="1">
              <a:lnSpc>
                <a:spcPct val="135000"/>
              </a:lnSpc>
              <a:spcBef>
                <a:spcPct val="20000"/>
              </a:spcBef>
              <a:spcAft>
                <a:spcPts val="0"/>
              </a:spcAft>
              <a:buClr>
                <a:schemeClr val="accent1"/>
              </a:buClr>
              <a:buSzPct val="85000"/>
              <a:buFont typeface="Wingdings 2" panose="05020102010507070707"/>
              <a:buChar char=""/>
              <a:defRPr/>
            </a:pPr>
            <a:r>
              <a:rPr kumimoji="0" lang="zh-CN"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谓词逻辑中的合一</a:t>
            </a:r>
            <a:endParaRPr kumimoji="0" lang="zh-CN"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just" defTabSz="914400" rtl="0" eaLnBrk="1" fontAlgn="auto" latinLnBrk="0" hangingPunct="1">
              <a:lnSpc>
                <a:spcPct val="135000"/>
              </a:lnSpc>
              <a:spcBef>
                <a:spcPct val="20000"/>
              </a:spcBef>
              <a:spcAft>
                <a:spcPts val="0"/>
              </a:spcAft>
              <a:buClr>
                <a:schemeClr val="accent1"/>
              </a:buClr>
              <a:buSzPct val="85000"/>
              <a:buFont typeface="Wingdings 2" panose="05020102010507070707"/>
              <a:buChar char=""/>
              <a:defRPr/>
            </a:pPr>
            <a:r>
              <a:rPr kumimoji="0" lang="zh-CN"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在上述讲解中我们讨论了命题逻辑的反演，在命题逻辑中很容易确定两个字面量不能同时为真。由于在谓词逻辑中，必须同时要考虑谓词的参数，因此谓词逻辑的匹配过程较为复杂。</a:t>
            </a:r>
            <a:endParaRPr kumimoji="0" lang="zh-CN"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endParaRPr>
          </a:p>
          <a:p>
            <a:pPr marL="274320" marR="0" lvl="0" indent="-274320" algn="just" defTabSz="914400" rtl="0" eaLnBrk="1" fontAlgn="auto" latinLnBrk="0" hangingPunct="1">
              <a:lnSpc>
                <a:spcPct val="135000"/>
              </a:lnSpc>
              <a:spcBef>
                <a:spcPct val="20000"/>
              </a:spcBef>
              <a:spcAft>
                <a:spcPts val="0"/>
              </a:spcAft>
              <a:buClr>
                <a:schemeClr val="accent1"/>
              </a:buClr>
              <a:buSzPct val="85000"/>
              <a:buFont typeface="Wingdings 2" panose="05020102010507070707"/>
              <a:buChar char=""/>
              <a:defRPr/>
            </a:pPr>
            <a:r>
              <a:rPr kumimoji="0" lang="zh-CN"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例如</a:t>
            </a:r>
            <a:r>
              <a:rPr kumimoji="0" lang="en-US" altLang="zh-CN"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Setting(sun)</a:t>
            </a:r>
            <a:r>
              <a:rPr kumimoji="0" lang="zh-CN" altLang="en-US"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和</a:t>
            </a:r>
            <a:r>
              <a:rPr kumimoji="0" lang="en-US" altLang="zh-CN"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~Setting(sun)   </a:t>
            </a:r>
            <a:r>
              <a:rPr kumimoji="0" lang="zh-CN" altLang="en-US" sz="20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谓词名和参数名相同，是一对</a:t>
            </a:r>
            <a:endParaRPr kumimoji="0" lang="zh-CN" altLang="en-US" sz="20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endParaRPr>
          </a:p>
          <a:p>
            <a:pPr marL="0" marR="0" lvl="0" indent="0" algn="just" defTabSz="914400" rtl="0" eaLnBrk="1" fontAlgn="auto" latinLnBrk="0" hangingPunct="1">
              <a:lnSpc>
                <a:spcPct val="135000"/>
              </a:lnSpc>
              <a:spcBef>
                <a:spcPct val="20000"/>
              </a:spcBef>
              <a:spcAft>
                <a:spcPts val="0"/>
              </a:spcAft>
              <a:buClr>
                <a:schemeClr val="accent1"/>
              </a:buClr>
              <a:buSzPct val="85000"/>
              <a:buFont typeface="Wingdings" panose="05000000000000000000" pitchFamily="2" charset="2"/>
              <a:buNone/>
              <a:defRPr/>
            </a:pPr>
            <a:r>
              <a:rPr kumimoji="0" lang="en-US" altLang="zh-CN"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Beatiful(day)</a:t>
            </a:r>
            <a:r>
              <a:rPr kumimoji="0" lang="zh-CN" altLang="en-US"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和</a:t>
            </a:r>
            <a:r>
              <a:rPr kumimoji="0" lang="en-US" altLang="zh-CN" sz="24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~Beautiful(night) </a:t>
            </a:r>
            <a:r>
              <a:rPr kumimoji="0" lang="zh-CN" altLang="en-US" sz="20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谓词名相同，参数不同，不是一对 </a:t>
            </a:r>
            <a:endParaRPr kumimoji="0" lang="zh-CN" altLang="en-US" sz="20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endParaRPr>
          </a:p>
        </p:txBody>
      </p:sp>
      <p:sp>
        <p:nvSpPr>
          <p:cNvPr id="222212" name="文本框 1"/>
          <p:cNvSpPr txBox="1"/>
          <p:nvPr/>
        </p:nvSpPr>
        <p:spPr>
          <a:xfrm>
            <a:off x="212725" y="1600200"/>
            <a:ext cx="4568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3"/>
          <p:cNvSpPr>
            <a:spLocks noGrp="1"/>
          </p:cNvSpPr>
          <p:nvPr>
            <p:ph sz="quarter" idx="1"/>
          </p:nvPr>
        </p:nvSpPr>
        <p:spPr bwMode="auto">
          <a:xfrm>
            <a:off x="174625" y="2022475"/>
            <a:ext cx="8618220" cy="1046480"/>
          </a:xfrm>
          <a:solidFill>
            <a:schemeClr val="bg1"/>
          </a:solidFill>
          <a:effectLst/>
          <a:scene3d>
            <a:camera prst="orthographicFront"/>
            <a:lightRig rig="balanced" dir="t"/>
          </a:scene3d>
          <a:sp3d prstMaterial="plastic"/>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marL="274320" marR="0" lvl="0" indent="-274320" algn="just" defTabSz="914400" rtl="0" eaLnBrk="1" fontAlgn="auto" latinLnBrk="0" hangingPunct="1">
              <a:lnSpc>
                <a:spcPct val="135000"/>
              </a:lnSpc>
              <a:spcBef>
                <a:spcPct val="20000"/>
              </a:spcBef>
              <a:spcAft>
                <a:spcPts val="0"/>
              </a:spcAft>
              <a:buClr>
                <a:schemeClr val="accent1"/>
              </a:buClr>
              <a:buSzPct val="85000"/>
              <a:buFont typeface="Wingdings 2" panose="05020102010507070707"/>
              <a:buChar char=""/>
              <a:defRPr/>
            </a:pPr>
            <a:r>
              <a:rPr kumimoji="0" lang="zh-CN" altLang="en-US" sz="20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为了</a:t>
            </a:r>
            <a:r>
              <a:rPr kumimoji="0" lang="zh-CN" altLang="en-US" sz="2000" b="1" i="0" u="none" strike="noStrike" kern="1200" cap="none" spc="0" normalizeH="0" baseline="0" noProof="1" smtClean="0">
                <a:ln>
                  <a:noFill/>
                </a:ln>
                <a:solidFill>
                  <a:srgbClr val="0000CC"/>
                </a:solidFill>
                <a:effectLst/>
                <a:uLnTx/>
                <a:uFillTx/>
                <a:latin typeface="仿宋" panose="02010609060101010101" pitchFamily="49" charset="-122"/>
                <a:ea typeface="仿宋" panose="02010609060101010101" pitchFamily="49" charset="-122"/>
                <a:cs typeface="+mn-cs"/>
              </a:rPr>
              <a:t>找到互补文字，</a:t>
            </a:r>
            <a:r>
              <a:rPr kumimoji="0" lang="zh-CN" altLang="en-US" sz="20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我们要求用匹配程序比较两个字面量，检测是否存在一组替换</a:t>
            </a:r>
            <a:r>
              <a:rPr kumimoji="0" lang="zh-CN" altLang="en-US" sz="2000" b="1" i="0" u="none" strike="noStrike" kern="1200" cap="none" spc="0" normalizeH="0" baseline="0" noProof="1" smtClean="0">
                <a:ln>
                  <a:noFill/>
                </a:ln>
                <a:solidFill>
                  <a:srgbClr val="0000CC"/>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使得</a:t>
            </a:r>
            <a:r>
              <a:rPr kumimoji="0" lang="zh-CN" altLang="en-US" sz="2000" b="1" i="0" u="none" strike="noStrike" kern="1200" cap="none" spc="0" normalizeH="0" baseline="0" noProof="1" smtClean="0">
                <a:ln>
                  <a:noFill/>
                </a:ln>
                <a:solidFill>
                  <a:srgbClr val="0000CC"/>
                </a:solidFill>
                <a:effectLst/>
                <a:uLnTx/>
                <a:uFillTx/>
                <a:latin typeface="仿宋" panose="02010609060101010101" pitchFamily="49" charset="-122"/>
                <a:ea typeface="仿宋" panose="02010609060101010101" pitchFamily="49" charset="-122"/>
                <a:cs typeface="+mn-cs"/>
              </a:rPr>
              <a:t>它们</a:t>
            </a:r>
            <a:r>
              <a:rPr kumimoji="0" lang="zh-CN" altLang="en-US" sz="20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相等，人们将这种程序称为</a:t>
            </a:r>
            <a:r>
              <a:rPr kumimoji="0" lang="zh-CN" altLang="en-US" sz="2000" b="1" i="0" u="none" strike="noStrike" kern="1200" cap="none" spc="0" normalizeH="0" baseline="0" noProof="1">
                <a:ln w="22225">
                  <a:solidFill>
                    <a:schemeClr val="accent2"/>
                  </a:solidFill>
                  <a:prstDash val="solid"/>
                </a:ln>
                <a:gradFill>
                  <a:gsLst>
                    <a:gs pos="0">
                      <a:srgbClr val="E30000"/>
                    </a:gs>
                    <a:gs pos="100000">
                      <a:srgbClr val="760303"/>
                    </a:gs>
                  </a:gsLst>
                  <a:lin scaled="0"/>
                </a:gradFill>
                <a:effectLst/>
                <a:uLnTx/>
                <a:uFillTx/>
                <a:latin typeface="仿宋" panose="02010609060101010101" pitchFamily="49" charset="-122"/>
                <a:ea typeface="仿宋" panose="02010609060101010101" pitchFamily="49" charset="-122"/>
                <a:cs typeface="+mn-cs"/>
              </a:rPr>
              <a:t>合一（</a:t>
            </a:r>
            <a:r>
              <a:rPr kumimoji="0" lang="en-US" altLang="zh-CN" sz="2000" b="1" i="0" u="none" strike="noStrike" kern="1200" cap="none" spc="0" normalizeH="0" baseline="0" noProof="1">
                <a:ln w="22225">
                  <a:solidFill>
                    <a:schemeClr val="accent2"/>
                  </a:solidFill>
                  <a:prstDash val="solid"/>
                </a:ln>
                <a:gradFill>
                  <a:gsLst>
                    <a:gs pos="0">
                      <a:srgbClr val="E30000"/>
                    </a:gs>
                    <a:gs pos="100000">
                      <a:srgbClr val="760303"/>
                    </a:gs>
                  </a:gsLst>
                  <a:lin scaled="0"/>
                </a:gradFill>
                <a:effectLst/>
                <a:uLnTx/>
                <a:uFillTx/>
                <a:latin typeface="仿宋" panose="02010609060101010101" pitchFamily="49" charset="-122"/>
                <a:ea typeface="仿宋" panose="02010609060101010101" pitchFamily="49" charset="-122"/>
                <a:cs typeface="+mn-cs"/>
              </a:rPr>
              <a:t>unfication)</a:t>
            </a:r>
            <a:endParaRPr kumimoji="0" lang="en-US" altLang="zh-CN" sz="2000" b="1" i="0" u="none" strike="noStrike" kern="1200" cap="none" spc="0" normalizeH="0" baseline="0" noProof="1">
              <a:ln w="22225">
                <a:solidFill>
                  <a:schemeClr val="accent2"/>
                </a:solidFill>
                <a:prstDash val="solid"/>
              </a:ln>
              <a:gradFill>
                <a:gsLst>
                  <a:gs pos="0">
                    <a:srgbClr val="E30000"/>
                  </a:gs>
                  <a:gs pos="100000">
                    <a:srgbClr val="760303"/>
                  </a:gs>
                </a:gsLst>
                <a:lin scaled="0"/>
              </a:gradFill>
              <a:effectLst/>
              <a:uLnTx/>
              <a:uFillTx/>
              <a:latin typeface="仿宋" panose="02010609060101010101" pitchFamily="49" charset="-122"/>
              <a:ea typeface="仿宋" panose="02010609060101010101" pitchFamily="49" charset="-122"/>
              <a:cs typeface="+mn-cs"/>
            </a:endParaRPr>
          </a:p>
        </p:txBody>
      </p:sp>
      <p:sp>
        <p:nvSpPr>
          <p:cNvPr id="223235" name="文本框 1"/>
          <p:cNvSpPr txBox="1"/>
          <p:nvPr/>
        </p:nvSpPr>
        <p:spPr>
          <a:xfrm>
            <a:off x="174625" y="1428750"/>
            <a:ext cx="4568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
        <p:nvSpPr>
          <p:cNvPr id="223236" name="文本框 1"/>
          <p:cNvSpPr txBox="1"/>
          <p:nvPr/>
        </p:nvSpPr>
        <p:spPr>
          <a:xfrm>
            <a:off x="457200" y="3068955"/>
            <a:ext cx="2019300" cy="53340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sz="2400" b="1" dirty="0">
                <a:solidFill>
                  <a:srgbClr val="FF0000"/>
                </a:solidFill>
                <a:latin typeface="Arial" panose="020B0604020202020204" pitchFamily="34" charset="0"/>
                <a:ea typeface="宋体" panose="02010600030101010101" pitchFamily="2" charset="-122"/>
              </a:rPr>
              <a:t>合一的方式：</a:t>
            </a:r>
            <a:endParaRPr lang="zh-CN" altLang="en-US" sz="2400" b="1" dirty="0">
              <a:solidFill>
                <a:srgbClr val="FF0000"/>
              </a:solidFill>
              <a:latin typeface="Arial" panose="020B0604020202020204" pitchFamily="34" charset="0"/>
              <a:ea typeface="宋体" panose="02010600030101010101" pitchFamily="2" charset="-122"/>
            </a:endParaRPr>
          </a:p>
        </p:txBody>
      </p:sp>
      <p:sp>
        <p:nvSpPr>
          <p:cNvPr id="223237" name="文本框 2"/>
          <p:cNvSpPr txBox="1"/>
          <p:nvPr/>
        </p:nvSpPr>
        <p:spPr>
          <a:xfrm>
            <a:off x="609283" y="3581400"/>
            <a:ext cx="8113712" cy="230632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400" b="1" dirty="0">
                <a:latin typeface="Arial" panose="020B0604020202020204" pitchFamily="34" charset="0"/>
                <a:ea typeface="宋体" panose="02010600030101010101" pitchFamily="2" charset="-122"/>
              </a:rPr>
              <a:t>1</a:t>
            </a:r>
            <a:r>
              <a:rPr lang="zh-CN" altLang="en-US" sz="2400" b="1" dirty="0">
                <a:latin typeface="Arial" panose="020B0604020202020204" pitchFamily="34" charset="0"/>
                <a:ea typeface="宋体" panose="02010600030101010101" pitchFamily="2" charset="-122"/>
              </a:rPr>
              <a:t>、首先检测谓词符号是否匹配，如果谓词符号不匹配，那么这两个字面量不能合一，例如：</a:t>
            </a:r>
            <a:r>
              <a:rPr lang="en-US" altLang="zh-CN" sz="2400" b="1" dirty="0">
                <a:latin typeface="Arial" panose="020B0604020202020204" pitchFamily="34" charset="0"/>
                <a:ea typeface="宋体" panose="02010600030101010101" pitchFamily="2" charset="-122"/>
              </a:rPr>
              <a:t>Kite_is_flying(X)</a:t>
            </a:r>
            <a:r>
              <a:rPr lang="zh-CN" altLang="en-US" sz="2400" b="1" dirty="0">
                <a:latin typeface="Arial" panose="020B0604020202020204" pitchFamily="34" charset="0"/>
                <a:ea typeface="宋体" panose="02010600030101010101" pitchFamily="2" charset="-122"/>
              </a:rPr>
              <a:t>和</a:t>
            </a:r>
            <a:r>
              <a:rPr lang="en-US" altLang="zh-CN" sz="2400" b="1" dirty="0">
                <a:latin typeface="Arial" panose="020B0604020202020204" pitchFamily="34" charset="0"/>
                <a:ea typeface="宋体" panose="02010600030101010101" pitchFamily="2" charset="-122"/>
              </a:rPr>
              <a:t>Try_to_fly_Kite(Y)</a:t>
            </a:r>
            <a:r>
              <a:rPr lang="zh-CN" altLang="en-US" sz="2400" b="1" dirty="0">
                <a:latin typeface="Arial" panose="020B0604020202020204" pitchFamily="34" charset="0"/>
                <a:ea typeface="宋体" panose="02010600030101010101" pitchFamily="2" charset="-122"/>
              </a:rPr>
              <a:t>就不能合一。</a:t>
            </a:r>
            <a:endParaRPr lang="zh-CN" altLang="en-US" sz="2400" b="1" dirty="0">
              <a:latin typeface="Arial" panose="020B0604020202020204" pitchFamily="34" charset="0"/>
              <a:ea typeface="宋体" panose="02010600030101010101" pitchFamily="2" charset="-122"/>
            </a:endParaRPr>
          </a:p>
          <a:p>
            <a:pPr marL="0" lvl="0" indent="0" eaLnBrk="1" hangingPunct="1">
              <a:lnSpc>
                <a:spcPct val="120000"/>
              </a:lnSpc>
              <a:spcBef>
                <a:spcPct val="0"/>
              </a:spcBef>
              <a:buClrTx/>
              <a:buSzTx/>
              <a:buFontTx/>
              <a:buNone/>
            </a:pPr>
            <a:r>
              <a:rPr lang="en-US" altLang="zh-CN" sz="2400" b="1" dirty="0">
                <a:latin typeface="Arial" panose="020B0604020202020204" pitchFamily="34" charset="0"/>
                <a:ea typeface="宋体" panose="02010600030101010101" pitchFamily="2" charset="-122"/>
                <a:sym typeface="+mn-ea"/>
              </a:rPr>
              <a:t>2</a:t>
            </a:r>
            <a:r>
              <a:rPr lang="zh-CN" altLang="en-US" sz="2400" b="1" dirty="0">
                <a:latin typeface="Arial" panose="020B0604020202020204" pitchFamily="34" charset="0"/>
                <a:ea typeface="宋体" panose="02010600030101010101" pitchFamily="2" charset="-122"/>
                <a:sym typeface="+mn-ea"/>
              </a:rPr>
              <a:t>、如果谓词符号匹配，那么程序会一次检查一对参数，如果第一个参数匹配，则继续检查第二个参数，以此类推。</a:t>
            </a:r>
            <a:endParaRPr lang="zh-CN" altLang="en-US" sz="2400" b="1" dirty="0">
              <a:latin typeface="Arial" panose="020B0604020202020204" pitchFamily="34" charset="0"/>
              <a:ea typeface="宋体" panose="02010600030101010101" pitchFamily="2" charset="-122"/>
            </a:endParaRPr>
          </a:p>
        </p:txBody>
      </p:sp>
      <p:sp>
        <p:nvSpPr>
          <p:cNvPr id="223238" name="矩形 1"/>
          <p:cNvSpPr/>
          <p:nvPr/>
        </p:nvSpPr>
        <p:spPr>
          <a:xfrm>
            <a:off x="258763" y="381000"/>
            <a:ext cx="3965575" cy="62706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lnSpc>
                <a:spcPct val="120000"/>
              </a:lnSpc>
              <a:spcBef>
                <a:spcPct val="0"/>
              </a:spcBef>
              <a:buClrTx/>
              <a:buSzTx/>
              <a:buFontTx/>
              <a:buNone/>
            </a:pPr>
            <a:r>
              <a:rPr lang="en-US" altLang="zh-CN" sz="3200" b="1" dirty="0">
                <a:latin typeface="Times New Roman" panose="02020603050405020304" pitchFamily="18" charset="0"/>
                <a:ea typeface="黑体" panose="02010609060101010101" pitchFamily="49" charset="-122"/>
              </a:rPr>
              <a:t>3.4  </a:t>
            </a:r>
            <a:r>
              <a:rPr lang="zh-CN" altLang="en-US" sz="3200" b="1" dirty="0">
                <a:latin typeface="Times New Roman" panose="02020603050405020304" pitchFamily="18" charset="0"/>
                <a:ea typeface="黑体" panose="02010609060101010101" pitchFamily="49" charset="-122"/>
              </a:rPr>
              <a:t>鲁宾逊归结原理</a:t>
            </a:r>
            <a:endParaRPr lang="zh-CN" altLang="en-US" sz="3200" b="1" dirty="0">
              <a:latin typeface="Times New Roman" panose="02020603050405020304" pitchFamily="18" charset="0"/>
              <a:ea typeface="黑体" panose="02010609060101010101" pitchFamily="49" charset="-122"/>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文本框 1"/>
          <p:cNvSpPr txBox="1"/>
          <p:nvPr/>
        </p:nvSpPr>
        <p:spPr>
          <a:xfrm>
            <a:off x="161925" y="798513"/>
            <a:ext cx="4568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
        <p:nvSpPr>
          <p:cNvPr id="224259" name="Rectangle 1026"/>
          <p:cNvSpPr>
            <a:spLocks noGrp="1"/>
          </p:cNvSpPr>
          <p:nvPr/>
        </p:nvSpPr>
        <p:spPr>
          <a:xfrm>
            <a:off x="0" y="0"/>
            <a:ext cx="91440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lnSpc>
                <a:spcPct val="120000"/>
              </a:lnSpc>
              <a:spcBef>
                <a:spcPct val="0"/>
              </a:spcBef>
              <a:buClrTx/>
              <a:buSzTx/>
              <a:buFontTx/>
              <a:buNone/>
            </a:pPr>
            <a:r>
              <a:rPr lang="en-US" altLang="zh-CN" sz="3600" b="1" dirty="0">
                <a:latin typeface="Times New Roman" panose="02020603050405020304" pitchFamily="18" charset="0"/>
                <a:ea typeface="黑体" panose="02010609060101010101" pitchFamily="49" charset="-122"/>
              </a:rPr>
              <a:t>3.4  </a:t>
            </a:r>
            <a:r>
              <a:rPr lang="zh-CN" altLang="en-US" sz="3600" b="1" dirty="0">
                <a:latin typeface="Times New Roman" panose="02020603050405020304" pitchFamily="18" charset="0"/>
                <a:ea typeface="黑体" panose="02010609060101010101" pitchFamily="49" charset="-122"/>
              </a:rPr>
              <a:t>鲁宾逊归结原理</a:t>
            </a:r>
            <a:endParaRPr lang="zh-CN" altLang="en-US" sz="3600" b="1" dirty="0">
              <a:latin typeface="Times New Roman" panose="02020603050405020304" pitchFamily="18" charset="0"/>
              <a:ea typeface="黑体" panose="02010609060101010101" pitchFamily="49" charset="-122"/>
            </a:endParaRPr>
          </a:p>
        </p:txBody>
      </p:sp>
      <p:sp>
        <p:nvSpPr>
          <p:cNvPr id="224261" name="文本框 2"/>
          <p:cNvSpPr txBox="1"/>
          <p:nvPr/>
        </p:nvSpPr>
        <p:spPr>
          <a:xfrm>
            <a:off x="469265" y="1557020"/>
            <a:ext cx="8206740" cy="3743960"/>
          </a:xfrm>
          <a:prstGeom prst="rect">
            <a:avLst/>
          </a:prstGeom>
          <a:solidFill>
            <a:srgbClr val="D9D9D9"/>
          </a:solidFill>
          <a:ln w="9525">
            <a:noFill/>
          </a:ln>
        </p:spPr>
        <p:txBody>
          <a:bodyPr wrap="squar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sz="2200" b="1" dirty="0">
                <a:latin typeface="Arial" panose="020B0604020202020204" pitchFamily="34" charset="0"/>
                <a:ea typeface="宋体" panose="02010600030101010101" pitchFamily="2" charset="-122"/>
              </a:rPr>
              <a:t>参数匹配规则：</a:t>
            </a:r>
            <a:endParaRPr lang="zh-CN" altLang="en-US" sz="2200" b="1" dirty="0">
              <a:latin typeface="Arial" panose="020B0604020202020204" pitchFamily="34" charset="0"/>
              <a:ea typeface="宋体" panose="02010600030101010101" pitchFamily="2" charset="-122"/>
            </a:endParaRPr>
          </a:p>
          <a:p>
            <a:pPr marL="0" lvl="0" indent="0" eaLnBrk="1" hangingPunct="1">
              <a:lnSpc>
                <a:spcPct val="120000"/>
              </a:lnSpc>
              <a:spcBef>
                <a:spcPct val="0"/>
              </a:spcBef>
              <a:buClrTx/>
              <a:buSzTx/>
              <a:buFontTx/>
              <a:buNone/>
            </a:pPr>
            <a:r>
              <a:rPr lang="zh-CN" altLang="en-US" sz="2200" b="1" dirty="0">
                <a:latin typeface="Arial" panose="020B0604020202020204" pitchFamily="34" charset="0"/>
                <a:ea typeface="宋体" panose="02010600030101010101" pitchFamily="2" charset="-122"/>
              </a:rPr>
              <a:t>（</a:t>
            </a:r>
            <a:r>
              <a:rPr lang="en-US" altLang="zh-CN" sz="2200" b="1" dirty="0">
                <a:latin typeface="Arial" panose="020B0604020202020204" pitchFamily="34" charset="0"/>
                <a:ea typeface="宋体" panose="02010600030101010101" pitchFamily="2" charset="-122"/>
              </a:rPr>
              <a:t>1</a:t>
            </a:r>
            <a:r>
              <a:rPr lang="zh-CN" altLang="en-US" sz="2200" b="1" dirty="0">
                <a:latin typeface="Arial" panose="020B0604020202020204" pitchFamily="34" charset="0"/>
                <a:ea typeface="宋体" panose="02010600030101010101" pitchFamily="2" charset="-122"/>
              </a:rPr>
              <a:t>）不同的常量或者谓词不能匹配，只有相同的常量或者谓词才能匹配。</a:t>
            </a:r>
            <a:endParaRPr lang="zh-CN" altLang="en-US" sz="2200" b="1" dirty="0">
              <a:latin typeface="Arial" panose="020B0604020202020204" pitchFamily="34" charset="0"/>
              <a:ea typeface="宋体" panose="02010600030101010101" pitchFamily="2" charset="-122"/>
            </a:endParaRPr>
          </a:p>
          <a:p>
            <a:pPr marL="0" lvl="0" indent="0" eaLnBrk="1" hangingPunct="1">
              <a:lnSpc>
                <a:spcPct val="120000"/>
              </a:lnSpc>
              <a:spcBef>
                <a:spcPct val="0"/>
              </a:spcBef>
              <a:buClrTx/>
              <a:buSzTx/>
              <a:buFontTx/>
              <a:buNone/>
            </a:pPr>
            <a:r>
              <a:rPr lang="zh-CN" altLang="en-US" sz="2200" b="1" dirty="0">
                <a:latin typeface="Arial" panose="020B0604020202020204" pitchFamily="34" charset="0"/>
                <a:ea typeface="宋体" panose="02010600030101010101" pitchFamily="2" charset="-122"/>
              </a:rPr>
              <a:t>（</a:t>
            </a:r>
            <a:r>
              <a:rPr lang="en-US" altLang="zh-CN" sz="2200" b="1" dirty="0">
                <a:latin typeface="Arial" panose="020B0604020202020204" pitchFamily="34" charset="0"/>
                <a:ea typeface="宋体" panose="02010600030101010101" pitchFamily="2" charset="-122"/>
              </a:rPr>
              <a:t>2</a:t>
            </a:r>
            <a:r>
              <a:rPr lang="zh-CN" altLang="en-US" sz="2200" b="1" dirty="0">
                <a:latin typeface="Arial" panose="020B0604020202020204" pitchFamily="34" charset="0"/>
                <a:ea typeface="宋体" panose="02010600030101010101" pitchFamily="2" charset="-122"/>
              </a:rPr>
              <a:t>）一个变量可以匹配另一个变量、任意常量、函数或者一个谓词表达式，但是需要注意的是，谓词表达式必须不含有待匹配变量的任何实例。</a:t>
            </a:r>
            <a:endParaRPr lang="zh-CN" altLang="en-US" sz="2200" b="1" dirty="0">
              <a:latin typeface="Arial" panose="020B0604020202020204" pitchFamily="34" charset="0"/>
              <a:ea typeface="宋体" panose="02010600030101010101" pitchFamily="2" charset="-122"/>
            </a:endParaRPr>
          </a:p>
          <a:p>
            <a:pPr marL="0" lvl="0" indent="0" eaLnBrk="1" hangingPunct="1">
              <a:lnSpc>
                <a:spcPct val="120000"/>
              </a:lnSpc>
              <a:spcBef>
                <a:spcPct val="0"/>
              </a:spcBef>
              <a:buClrTx/>
              <a:buSzTx/>
              <a:buFontTx/>
              <a:buNone/>
            </a:pPr>
            <a:r>
              <a:rPr lang="zh-CN" altLang="en-US" sz="2200" b="1" dirty="0">
                <a:latin typeface="Arial" panose="020B0604020202020204" pitchFamily="34" charset="0"/>
                <a:ea typeface="宋体" panose="02010600030101010101" pitchFamily="2" charset="-122"/>
              </a:rPr>
              <a:t>（</a:t>
            </a:r>
            <a:r>
              <a:rPr lang="en-US" altLang="zh-CN" sz="2200" b="1" dirty="0">
                <a:latin typeface="Arial" panose="020B0604020202020204" pitchFamily="34" charset="0"/>
                <a:ea typeface="宋体" panose="02010600030101010101" pitchFamily="2" charset="-122"/>
              </a:rPr>
              <a:t>3</a:t>
            </a:r>
            <a:r>
              <a:rPr lang="zh-CN" altLang="en-US" sz="2200" b="1" dirty="0">
                <a:latin typeface="Arial" panose="020B0604020202020204" pitchFamily="34" charset="0"/>
                <a:ea typeface="宋体" panose="02010600030101010101" pitchFamily="2" charset="-122"/>
              </a:rPr>
              <a:t>）要找的替换必须是单一一致的替换，换句话说，你不能对表达式的每个部分都使用单独的替换。为了确保这种一致性，在继续合一之前，替换必须应用到字面量的其他部分。</a:t>
            </a:r>
            <a:endParaRPr lang="zh-CN" altLang="en-US" sz="2200" b="1" dirty="0">
              <a:latin typeface="Arial" panose="020B0604020202020204" pitchFamily="34" charset="0"/>
              <a:ea typeface="宋体" panose="02010600030101010101" pitchFamily="2" charset="-122"/>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文本框 1"/>
          <p:cNvSpPr txBox="1"/>
          <p:nvPr/>
        </p:nvSpPr>
        <p:spPr>
          <a:xfrm>
            <a:off x="161925" y="762000"/>
            <a:ext cx="4568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
        <p:nvSpPr>
          <p:cNvPr id="225283" name="Rectangle 1026"/>
          <p:cNvSpPr>
            <a:spLocks noGrp="1"/>
          </p:cNvSpPr>
          <p:nvPr/>
        </p:nvSpPr>
        <p:spPr>
          <a:xfrm>
            <a:off x="0" y="0"/>
            <a:ext cx="91440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lnSpc>
                <a:spcPct val="120000"/>
              </a:lnSpc>
              <a:spcBef>
                <a:spcPct val="0"/>
              </a:spcBef>
              <a:buClrTx/>
              <a:buSzTx/>
              <a:buFontTx/>
              <a:buNone/>
            </a:pPr>
            <a:r>
              <a:rPr lang="en-US" altLang="zh-CN" sz="3600" b="1" dirty="0">
                <a:latin typeface="Times New Roman" panose="02020603050405020304" pitchFamily="18" charset="0"/>
                <a:ea typeface="黑体" panose="02010609060101010101" pitchFamily="49" charset="-122"/>
              </a:rPr>
              <a:t>3.4  </a:t>
            </a:r>
            <a:r>
              <a:rPr lang="zh-CN" altLang="en-US" sz="3600" b="1" dirty="0">
                <a:latin typeface="Times New Roman" panose="02020603050405020304" pitchFamily="18" charset="0"/>
                <a:ea typeface="黑体" panose="02010609060101010101" pitchFamily="49" charset="-122"/>
              </a:rPr>
              <a:t>鲁宾逊归结原理</a:t>
            </a:r>
            <a:endParaRPr lang="zh-CN" altLang="en-US" sz="3600" b="1" dirty="0">
              <a:latin typeface="Times New Roman" panose="02020603050405020304" pitchFamily="18" charset="0"/>
              <a:ea typeface="黑体" panose="02010609060101010101" pitchFamily="49" charset="-122"/>
            </a:endParaRPr>
          </a:p>
        </p:txBody>
      </p:sp>
      <p:sp>
        <p:nvSpPr>
          <p:cNvPr id="57345" name="Rectangle 3"/>
          <p:cNvSpPr>
            <a:spLocks noGrp="1"/>
          </p:cNvSpPr>
          <p:nvPr>
            <p:ph sz="quarter" idx="1"/>
          </p:nvPr>
        </p:nvSpPr>
        <p:spPr>
          <a:xfrm>
            <a:off x="161925" y="1433513"/>
            <a:ext cx="8785225" cy="3443288"/>
          </a:xfrm>
        </p:spPr>
        <p:txBody>
          <a:bodyPr vert="horz" wrap="square" lIns="91440" tIns="45720" rIns="91440" bIns="45720" numCol="1" anchor="t" anchorCtr="0" compatLnSpc="1">
            <a:normAutofit/>
          </a:bodyPr>
          <a:lstStyle/>
          <a:p>
            <a:pPr marL="274320" marR="0" lvl="0" indent="-274320" algn="l" defTabSz="914400" rtl="0" eaLnBrk="1" fontAlgn="auto" latinLnBrk="0" hangingPunct="1">
              <a:lnSpc>
                <a:spcPct val="105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例  </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Coffee(x,x)   Coffee(y,z)</a:t>
            </a:r>
            <a:endPar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274320" marR="0" lvl="0" indent="-274320" algn="l" defTabSz="914400" rtl="0" eaLnBrk="1" fontAlgn="auto" latinLnBrk="0" hangingPunct="1">
              <a:lnSpc>
                <a:spcPct val="105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谓词是匹配的</a:t>
            </a: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274320" marR="0" lvl="0" indent="-274320" algn="l" defTabSz="914400" rtl="0" eaLnBrk="1" fontAlgn="auto" latinLnBrk="0" hangingPunct="1">
              <a:lnSpc>
                <a:spcPct val="105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接下来检查第一个参数，变量</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和</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y</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，一个变量可以用另一个变量替换，所以我们将用</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y</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替换</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，写作</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y|x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，这不是固定写法，你也可以使用</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替换</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y</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。替换完毕后有：</a:t>
            </a: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5000"/>
              </a:lnSpc>
              <a:spcBef>
                <a:spcPct val="20000"/>
              </a:spcBef>
              <a:spcAft>
                <a:spcPts val="0"/>
              </a:spcAft>
              <a:buClr>
                <a:schemeClr val="accent1"/>
              </a:buClr>
              <a:buSzPct val="85000"/>
              <a:buFont typeface="Wingdings" panose="05000000000000000000" pitchFamily="2" charset="2"/>
              <a:buNone/>
              <a:defRPr/>
            </a:pP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   Coffee(y,x) Coffee(y,z)</a:t>
            </a:r>
            <a:endPar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5000"/>
              </a:lnSpc>
              <a:spcBef>
                <a:spcPct val="20000"/>
              </a:spcBef>
              <a:spcAft>
                <a:spcPts val="0"/>
              </a:spcAft>
              <a:buClr>
                <a:schemeClr val="accent1"/>
              </a:buClr>
              <a:buSzPct val="85000"/>
              <a:buFont typeface="Wingdings" panose="05000000000000000000" pitchFamily="2" charset="2"/>
              <a:buNone/>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   接着尝试匹配</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和</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z</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，假设用</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z|x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，这里就出现一个问题，即替换的不一致，我们不能同时使用</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y</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和</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z</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替换</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a:t>
            </a: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5000"/>
              </a:lnSpc>
              <a:spcBef>
                <a:spcPct val="20000"/>
              </a:spcBef>
              <a:spcAft>
                <a:spcPts val="0"/>
              </a:spcAft>
              <a:buClr>
                <a:schemeClr val="accent1"/>
              </a:buClr>
              <a:buSzPct val="85000"/>
              <a:buFont typeface="Wingdings" panose="05000000000000000000" pitchFamily="2" charset="2"/>
              <a:buNone/>
              <a:defRPr/>
            </a:pP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p:txBody>
      </p:sp>
      <p:sp>
        <p:nvSpPr>
          <p:cNvPr id="4" name="Rectangle 3"/>
          <p:cNvSpPr>
            <a:spLocks noGrp="1"/>
          </p:cNvSpPr>
          <p:nvPr/>
        </p:nvSpPr>
        <p:spPr>
          <a:xfrm>
            <a:off x="161925" y="4737100"/>
            <a:ext cx="8785225" cy="1049338"/>
          </a:xfrm>
          <a:prstGeom prst="rect">
            <a:avLst/>
          </a:prstGeom>
          <a:noFill/>
          <a:ln w="9525">
            <a:noFill/>
          </a:ln>
        </p:spPr>
        <p:txBody>
          <a:bodyPr/>
          <a:lstStyle>
            <a:lvl1pPr marL="469900" indent="-469900" algn="l" rtl="0" fontAlgn="base">
              <a:spcBef>
                <a:spcPct val="40000"/>
              </a:spcBef>
              <a:spcAft>
                <a:spcPct val="0"/>
              </a:spcAft>
              <a:buClr>
                <a:schemeClr val="accent2"/>
              </a:buClr>
              <a:buFont typeface="Wingdings" panose="05000000000000000000" pitchFamily="2" charset="2"/>
              <a:buBlip>
                <a:blip r:embed="rId1"/>
              </a:buBlip>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69900" marR="0" lvl="0" indent="-46990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Blip>
                <a:blip r:embed="rId1"/>
              </a:buBlip>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我们在第一次替换</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y|x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时，应该在整个字面量中进行替换，得到：</a:t>
            </a: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   </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Coffee(y,y)   Coffee(y,z)</a:t>
            </a: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None/>
              <a:defRPr/>
            </a:pP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p:txBody>
      </p:sp>
      <p:sp>
        <p:nvSpPr>
          <p:cNvPr id="5" name="Rectangle 3"/>
          <p:cNvSpPr>
            <a:spLocks noGrp="1"/>
          </p:cNvSpPr>
          <p:nvPr/>
        </p:nvSpPr>
        <p:spPr>
          <a:xfrm>
            <a:off x="179388" y="5713413"/>
            <a:ext cx="8785225" cy="1049338"/>
          </a:xfrm>
          <a:prstGeom prst="rect">
            <a:avLst/>
          </a:prstGeom>
          <a:noFill/>
          <a:ln w="9525">
            <a:noFill/>
          </a:ln>
        </p:spPr>
        <p:txBody>
          <a:bodyPr/>
          <a:lstStyle>
            <a:lvl1pPr marL="469900" indent="-469900" algn="l" rtl="0" fontAlgn="base">
              <a:spcBef>
                <a:spcPct val="40000"/>
              </a:spcBef>
              <a:spcAft>
                <a:spcPct val="0"/>
              </a:spcAft>
              <a:buClr>
                <a:schemeClr val="accent2"/>
              </a:buClr>
              <a:buFont typeface="Wingdings" panose="05000000000000000000" pitchFamily="2" charset="2"/>
              <a:buBlip>
                <a:blip r:embed="rId1"/>
              </a:buBlip>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69900" marR="0" lvl="0" indent="-46990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Blip>
                <a:blip r:embed="rId1"/>
              </a:buBlip>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最后统一变量</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y</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和</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z</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，使用</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z|y(</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或者</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y|z)</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后：</a:t>
            </a: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None/>
              <a:defRPr/>
            </a:pP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   Coffee(z,z)   Coffee(z,z)     </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替换成功！</a:t>
            </a: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文本框 1"/>
          <p:cNvSpPr txBox="1"/>
          <p:nvPr/>
        </p:nvSpPr>
        <p:spPr>
          <a:xfrm>
            <a:off x="161925" y="762000"/>
            <a:ext cx="4568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
        <p:nvSpPr>
          <p:cNvPr id="226307" name="Rectangle 1026"/>
          <p:cNvSpPr>
            <a:spLocks noGrp="1"/>
          </p:cNvSpPr>
          <p:nvPr/>
        </p:nvSpPr>
        <p:spPr>
          <a:xfrm>
            <a:off x="0" y="0"/>
            <a:ext cx="91440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lnSpc>
                <a:spcPct val="120000"/>
              </a:lnSpc>
              <a:spcBef>
                <a:spcPct val="0"/>
              </a:spcBef>
              <a:buClrTx/>
              <a:buSzTx/>
              <a:buFontTx/>
              <a:buNone/>
            </a:pPr>
            <a:r>
              <a:rPr lang="en-US" altLang="zh-CN" sz="3600" b="1" dirty="0">
                <a:latin typeface="Times New Roman" panose="02020603050405020304" pitchFamily="18" charset="0"/>
                <a:ea typeface="黑体" panose="02010609060101010101" pitchFamily="49" charset="-122"/>
              </a:rPr>
              <a:t>3.4  </a:t>
            </a:r>
            <a:r>
              <a:rPr lang="zh-CN" altLang="en-US" sz="3600" b="1" dirty="0">
                <a:latin typeface="Times New Roman" panose="02020603050405020304" pitchFamily="18" charset="0"/>
                <a:ea typeface="黑体" panose="02010609060101010101" pitchFamily="49" charset="-122"/>
              </a:rPr>
              <a:t>鲁宾逊归结原理</a:t>
            </a:r>
            <a:endParaRPr lang="zh-CN" altLang="en-US" sz="3600" b="1" dirty="0">
              <a:latin typeface="Times New Roman" panose="02020603050405020304" pitchFamily="18" charset="0"/>
              <a:ea typeface="黑体" panose="02010609060101010101" pitchFamily="49" charset="-122"/>
            </a:endParaRPr>
          </a:p>
        </p:txBody>
      </p:sp>
      <p:sp>
        <p:nvSpPr>
          <p:cNvPr id="57345" name="Rectangle 3"/>
          <p:cNvSpPr>
            <a:spLocks noGrp="1"/>
          </p:cNvSpPr>
          <p:nvPr>
            <p:ph sz="quarter" idx="1"/>
          </p:nvPr>
        </p:nvSpPr>
        <p:spPr>
          <a:xfrm>
            <a:off x="161925" y="1620838"/>
            <a:ext cx="8785225" cy="1503363"/>
          </a:xfrm>
        </p:spPr>
        <p:txBody>
          <a:bodyPr vert="horz" wrap="square" lIns="91440" tIns="45720" rIns="91440" bIns="45720" numCol="1" anchor="t" anchorCtr="0" compatLnSpc="1">
            <a:normAutofit/>
          </a:bodyPr>
          <a:lstStyle/>
          <a:p>
            <a:pPr marL="274320" marR="0" lvl="0" indent="-274320" algn="l" defTabSz="914400" rtl="0" eaLnBrk="1" fontAlgn="auto" latinLnBrk="0" hangingPunct="1">
              <a:lnSpc>
                <a:spcPct val="105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例  </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Wines(x,y)   </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Wines</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(Changcheng,z)</a:t>
            </a:r>
            <a:endPar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5000"/>
              </a:lnSpc>
              <a:spcBef>
                <a:spcPct val="20000"/>
              </a:spcBef>
              <a:spcAft>
                <a:spcPts val="0"/>
              </a:spcAft>
              <a:buClr>
                <a:schemeClr val="accent1"/>
              </a:buClr>
              <a:buSzPct val="85000"/>
              <a:buFont typeface="Wingdings" panose="05000000000000000000" pitchFamily="2" charset="2"/>
              <a:buNone/>
              <a:defRPr/>
            </a:pPr>
            <a:r>
              <a:rPr kumimoji="0" lang="zh-CN"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   替换不是惟一的：</a:t>
            </a:r>
            <a:endParaRPr kumimoji="0" lang="zh-CN"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5000"/>
              </a:lnSpc>
              <a:spcBef>
                <a:spcPct val="20000"/>
              </a:spcBef>
              <a:spcAft>
                <a:spcPts val="0"/>
              </a:spcAft>
              <a:buClr>
                <a:schemeClr val="accent1"/>
              </a:buClr>
              <a:buSzPct val="85000"/>
              <a:buFont typeface="Wingdings" panose="05000000000000000000" pitchFamily="2" charset="2"/>
              <a:buNone/>
              <a:defRPr/>
            </a:pPr>
            <a:r>
              <a:rPr kumimoji="0" lang="zh-CN"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1</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Changcheng|x,y|z     </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2</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Changcheng|x,z|y</a:t>
            </a: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endParaRPr>
          </a:p>
        </p:txBody>
      </p:sp>
      <p:sp>
        <p:nvSpPr>
          <p:cNvPr id="2" name="Rectangle 3"/>
          <p:cNvSpPr>
            <a:spLocks noGrp="1"/>
          </p:cNvSpPr>
          <p:nvPr/>
        </p:nvSpPr>
        <p:spPr>
          <a:xfrm>
            <a:off x="207963" y="3144838"/>
            <a:ext cx="8785225" cy="1503363"/>
          </a:xfrm>
          <a:prstGeom prst="rect">
            <a:avLst/>
          </a:prstGeom>
          <a:noFill/>
          <a:ln w="9525">
            <a:noFill/>
          </a:ln>
        </p:spPr>
        <p:txBody>
          <a:bodyPr/>
          <a:lstStyle>
            <a:lvl1pPr marL="469900" indent="-469900" algn="l" rtl="0" fontAlgn="base">
              <a:spcBef>
                <a:spcPct val="40000"/>
              </a:spcBef>
              <a:spcAft>
                <a:spcPct val="0"/>
              </a:spcAft>
              <a:buClr>
                <a:schemeClr val="accent2"/>
              </a:buClr>
              <a:buFont typeface="Wingdings" panose="05000000000000000000" pitchFamily="2" charset="2"/>
              <a:buBlip>
                <a:blip r:embed="rId1"/>
              </a:buBlip>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69900" marR="0" lvl="0" indent="-46990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Blip>
                <a:blip r:embed="rId1"/>
              </a:buBlip>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例  </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Coffees(x,x)   </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Coffees</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(Colombian,Brazilian)</a:t>
            </a:r>
            <a:endPar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None/>
              <a:defRPr/>
            </a:pPr>
            <a:r>
              <a:rPr kumimoji="0" lang="zh-CN"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    使用</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Colombian|x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Brazilian|x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是不合法的，由于不能用两个不同的常量替换相同的变量</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，所以合一是不可能的。</a:t>
            </a:r>
            <a:endParaRPr kumimoji="0" lang="zh-CN"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None/>
              <a:defRPr/>
            </a:pP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endParaRPr>
          </a:p>
        </p:txBody>
      </p:sp>
      <p:sp>
        <p:nvSpPr>
          <p:cNvPr id="3" name="Rectangle 3"/>
          <p:cNvSpPr>
            <a:spLocks noGrp="1"/>
          </p:cNvSpPr>
          <p:nvPr/>
        </p:nvSpPr>
        <p:spPr>
          <a:xfrm>
            <a:off x="288925" y="4745038"/>
            <a:ext cx="8785225" cy="1503363"/>
          </a:xfrm>
          <a:prstGeom prst="rect">
            <a:avLst/>
          </a:prstGeom>
          <a:noFill/>
          <a:ln w="9525">
            <a:noFill/>
          </a:ln>
        </p:spPr>
        <p:txBody>
          <a:bodyPr/>
          <a:lstStyle>
            <a:lvl1pPr marL="469900" indent="-469900" algn="l" rtl="0" fontAlgn="base">
              <a:spcBef>
                <a:spcPct val="40000"/>
              </a:spcBef>
              <a:spcAft>
                <a:spcPct val="0"/>
              </a:spcAft>
              <a:buClr>
                <a:schemeClr val="accent2"/>
              </a:buClr>
              <a:buFont typeface="Wingdings" panose="05000000000000000000" pitchFamily="2" charset="2"/>
              <a:buBlip>
                <a:blip r:embed="rId1"/>
              </a:buBlip>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69900" marR="0" lvl="0" indent="-46990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Blip>
                <a:blip r:embed="rId1"/>
              </a:buBlip>
              <a:defRPr/>
            </a:pP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例  </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Descendant(x,y)   </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Descendant</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(bob,son(bob))</a:t>
            </a:r>
            <a:endPar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None/>
              <a:defRPr/>
            </a:pPr>
            <a:r>
              <a:rPr kumimoji="0" lang="zh-CN"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rPr>
              <a:t>   一种合法的替换是：</a:t>
            </a:r>
            <a:endParaRPr kumimoji="0" lang="zh-CN"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5000"/>
              </a:lnSpc>
              <a:spcBef>
                <a:spcPct val="40000"/>
              </a:spcBef>
              <a:spcAft>
                <a:spcPct val="0"/>
              </a:spcAft>
              <a:buClr>
                <a:schemeClr val="accent2"/>
              </a:buClr>
              <a:buSzTx/>
              <a:buFont typeface="Wingdings" panose="05000000000000000000" pitchFamily="2" charset="2"/>
              <a:buNone/>
              <a:defRPr/>
            </a:pP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   bob|x</a:t>
            </a:r>
            <a:r>
              <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a:t>
            </a:r>
            <a:r>
              <a:rPr kumimoji="0" lang="en-US" altLang="zh-CN"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rPr>
              <a:t>son(bob)|y</a:t>
            </a:r>
            <a:endParaRPr kumimoji="0" lang="zh-CN" altLang="en-US" sz="2200" b="1" i="0" u="none" strike="noStrike" kern="1200" cap="none" spc="0" normalizeH="0" baseline="0" noProof="1">
              <a:ln>
                <a:noFill/>
              </a:ln>
              <a:solidFill>
                <a:srgbClr val="006600"/>
              </a:solidFill>
              <a:effectLst/>
              <a:uLnTx/>
              <a:uFillTx/>
              <a:latin typeface="黑体" panose="02010609060101010101" pitchFamily="49" charset="-122"/>
              <a:ea typeface="黑体" panose="02010609060101010101" pitchFamily="49" charset="-122"/>
              <a:cs typeface="+mn-cs"/>
              <a:sym typeface="+mn-ea"/>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3"/>
          <p:cNvSpPr>
            <a:spLocks noGrp="1"/>
          </p:cNvSpPr>
          <p:nvPr>
            <p:ph sz="quarter" idx="1"/>
          </p:nvPr>
        </p:nvSpPr>
        <p:spPr>
          <a:xfrm>
            <a:off x="152400" y="1828800"/>
            <a:ext cx="8785225" cy="1625600"/>
          </a:xfrm>
        </p:spPr>
        <p:txBody>
          <a:bodyPr vert="horz" wrap="square" lIns="91440" tIns="45720" rIns="91440" bIns="45720" numCol="1" anchor="t" anchorCtr="0" compatLnSpc="1">
            <a:normAutofit/>
          </a:bodyPr>
          <a:lstStyle/>
          <a:p>
            <a:pPr marL="274320" marR="0" lvl="0" indent="-274320" algn="l" defTabSz="914400" rtl="0" eaLnBrk="1" fontAlgn="auto" latinLnBrk="0" hangingPunct="1">
              <a:lnSpc>
                <a:spcPct val="105000"/>
              </a:lnSpc>
              <a:spcBef>
                <a:spcPct val="20000"/>
              </a:spcBef>
              <a:spcAft>
                <a:spcPts val="0"/>
              </a:spcAft>
              <a:buClr>
                <a:schemeClr val="accent1"/>
              </a:buClr>
              <a:buSzPct val="85000"/>
              <a:buFont typeface="Wingdings 2" panose="05020102010507070707"/>
              <a:buChar char=""/>
              <a:defRPr/>
            </a:pPr>
            <a:r>
              <a:rPr kumimoji="0" lang="zh-CN" altLang="en-US" sz="2200" b="1" i="0" u="none" strike="noStrike" kern="1200" cap="none" spc="0" normalizeH="0" baseline="0" noProof="1">
                <a:ln>
                  <a:noFill/>
                </a:ln>
                <a:solidFill>
                  <a:srgbClr val="006600"/>
                </a:solidFill>
                <a:effectLst/>
                <a:uLnTx/>
                <a:uFillTx/>
                <a:latin typeface="仿宋" panose="02010609060101010101" pitchFamily="49" charset="-122"/>
                <a:ea typeface="仿宋" panose="02010609060101010101" pitchFamily="49" charset="-122"/>
                <a:cs typeface="+mn-cs"/>
              </a:rPr>
              <a:t>例  </a:t>
            </a:r>
            <a:r>
              <a:rPr kumimoji="0" lang="zh-CN" altLang="en-US" sz="22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设有公式集</a:t>
            </a:r>
            <a:r>
              <a:rPr kumimoji="0" lang="en-US" altLang="zh-CN" sz="22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F={P(x,y,f(y)), P(a,g(x),z)}</a:t>
            </a:r>
            <a:r>
              <a:rPr kumimoji="0" lang="zh-CN" altLang="en-US" sz="22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，则</a:t>
            </a:r>
            <a:endParaRPr kumimoji="0" lang="zh-CN" altLang="en-US" sz="22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5000"/>
              </a:lnSpc>
              <a:spcBef>
                <a:spcPct val="20000"/>
              </a:spcBef>
              <a:spcAft>
                <a:spcPts val="0"/>
              </a:spcAft>
              <a:buClr>
                <a:schemeClr val="accent1"/>
              </a:buClr>
              <a:buSzPct val="85000"/>
              <a:buFont typeface="Wingdings" panose="05000000000000000000" pitchFamily="2" charset="2"/>
              <a:buNone/>
              <a:defRPr/>
            </a:pPr>
            <a:r>
              <a:rPr kumimoji="0" lang="zh-CN" altLang="en-US" sz="22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              </a:t>
            </a:r>
            <a:r>
              <a:rPr kumimoji="0" lang="en-US" altLang="zh-CN" sz="22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λ={a/x, g(a)/y, f(g(a))/z}</a:t>
            </a:r>
            <a:endParaRPr kumimoji="0" lang="en-US" altLang="zh-CN" sz="22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5000"/>
              </a:lnSpc>
              <a:spcBef>
                <a:spcPct val="20000"/>
              </a:spcBef>
              <a:spcAft>
                <a:spcPts val="0"/>
              </a:spcAft>
              <a:buClr>
                <a:schemeClr val="accent1"/>
              </a:buClr>
              <a:buSzPct val="85000"/>
              <a:buFont typeface="Wingdings" panose="05000000000000000000" pitchFamily="2" charset="2"/>
              <a:buNone/>
              <a:defRPr/>
            </a:pPr>
            <a:r>
              <a:rPr kumimoji="0" lang="zh-CN" altLang="en-US" sz="22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rPr>
              <a:t>            是它的一个合一。</a:t>
            </a:r>
            <a:endParaRPr kumimoji="0" lang="zh-CN" altLang="en-US" sz="1800" b="1" i="0" u="none" strike="noStrike" kern="1200" cap="none" spc="0" normalizeH="0" baseline="0" noProof="1">
              <a:ln>
                <a:noFill/>
              </a:ln>
              <a:solidFill>
                <a:srgbClr val="0000CC"/>
              </a:solidFill>
              <a:effectLst/>
              <a:uLnTx/>
              <a:uFillTx/>
              <a:latin typeface="仿宋" panose="02010609060101010101" pitchFamily="49" charset="-122"/>
              <a:ea typeface="仿宋" panose="02010609060101010101" pitchFamily="49" charset="-122"/>
              <a:cs typeface="+mn-cs"/>
            </a:endParaRPr>
          </a:p>
        </p:txBody>
      </p:sp>
      <p:sp>
        <p:nvSpPr>
          <p:cNvPr id="227331" name="Rectangle 1026"/>
          <p:cNvSpPr>
            <a:spLocks noGrp="1"/>
          </p:cNvSpPr>
          <p:nvPr/>
        </p:nvSpPr>
        <p:spPr>
          <a:xfrm>
            <a:off x="266700" y="228600"/>
            <a:ext cx="62484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lnSpc>
                <a:spcPct val="120000"/>
              </a:lnSpc>
              <a:spcBef>
                <a:spcPct val="0"/>
              </a:spcBef>
              <a:buClrTx/>
              <a:buSzTx/>
              <a:buFontTx/>
              <a:buNone/>
            </a:pPr>
            <a:r>
              <a:rPr lang="en-US" altLang="zh-CN" sz="3600" b="1" dirty="0">
                <a:latin typeface="Times New Roman" panose="02020603050405020304" pitchFamily="18" charset="0"/>
                <a:ea typeface="黑体" panose="02010609060101010101" pitchFamily="49" charset="-122"/>
              </a:rPr>
              <a:t>3.4  </a:t>
            </a:r>
            <a:r>
              <a:rPr lang="zh-CN" altLang="en-US" sz="3600" b="1" dirty="0">
                <a:latin typeface="Times New Roman" panose="02020603050405020304" pitchFamily="18" charset="0"/>
                <a:ea typeface="黑体" panose="02010609060101010101" pitchFamily="49" charset="-122"/>
              </a:rPr>
              <a:t>鲁宾逊归结原理</a:t>
            </a:r>
            <a:endParaRPr lang="zh-CN" altLang="en-US" sz="3600" b="1" dirty="0">
              <a:latin typeface="Times New Roman" panose="02020603050405020304" pitchFamily="18" charset="0"/>
              <a:ea typeface="黑体" panose="02010609060101010101" pitchFamily="49" charset="-122"/>
            </a:endParaRPr>
          </a:p>
        </p:txBody>
      </p:sp>
      <p:sp>
        <p:nvSpPr>
          <p:cNvPr id="2" name="文本框 1"/>
          <p:cNvSpPr txBox="1"/>
          <p:nvPr/>
        </p:nvSpPr>
        <p:spPr>
          <a:xfrm>
            <a:off x="1752600" y="3581400"/>
            <a:ext cx="4805680" cy="368300"/>
          </a:xfrm>
          <a:prstGeom prst="rect">
            <a:avLst/>
          </a:prstGeom>
          <a:noFill/>
        </p:spPr>
        <p:txBody>
          <a:bodyPr wrap="none" rtlCol="0" anchor="t">
            <a:spAutoFit/>
          </a:bodyPr>
          <a:p>
            <a:r>
              <a:rPr lang="en-US" altLang="zh-CN">
                <a:ln>
                  <a:noFill/>
                </a:ln>
                <a:solidFill>
                  <a:srgbClr val="0000CC"/>
                </a:solidFill>
                <a:effectLst/>
                <a:uLnTx/>
                <a:uFillTx/>
                <a:latin typeface="仿宋" panose="02010609060101010101" pitchFamily="49" charset="-122"/>
                <a:ea typeface="仿宋" panose="02010609060101010101" pitchFamily="49" charset="-122"/>
                <a:sym typeface="+mn-ea"/>
              </a:rPr>
              <a:t>F={P(a,g(a),f(g(a))), P(a,g(a),f(g(a)))}</a:t>
            </a: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3.4  </a:t>
            </a:r>
            <a:r>
              <a:rPr lang="zh-CN" altLang="en-US" sz="3600" kern="1200" dirty="0">
                <a:solidFill>
                  <a:srgbClr val="7B9899"/>
                </a:solidFill>
                <a:latin typeface="Times New Roman" panose="02020603050405020304" pitchFamily="18" charset="0"/>
                <a:ea typeface="黑体" panose="02010609060101010101" pitchFamily="49" charset="-122"/>
                <a:cs typeface="+mj-cs"/>
              </a:rPr>
              <a:t>鲁宾逊归结原理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29379"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29380" name="Rectangle 3"/>
          <p:cNvSpPr>
            <a:spLocks noGrp="1"/>
          </p:cNvSpPr>
          <p:nvPr>
            <p:ph sz="quarter" idx="1"/>
          </p:nvPr>
        </p:nvSpPr>
        <p:spPr>
          <a:xfrm>
            <a:off x="250825" y="1285875"/>
            <a:ext cx="8642350" cy="5400675"/>
          </a:xfrm>
        </p:spPr>
        <p:txBody>
          <a:bodyPr vert="horz" wrap="square" lIns="91440" tIns="45720" rIns="91440" bIns="45720" anchor="t" anchorCtr="0"/>
          <a:p>
            <a:pPr marL="571500" indent="-571500" eaLnBrk="1" hangingPunct="1">
              <a:buClr>
                <a:schemeClr val="accent1"/>
              </a:buClr>
              <a:buSzPct val="85000"/>
              <a:buFont typeface="Wingdings" panose="05000000000000000000" pitchFamily="2" charset="2"/>
              <a:buNone/>
            </a:pPr>
            <a:r>
              <a:rPr lang="en-US" altLang="zh-CN" sz="2600" b="1" dirty="0">
                <a:latin typeface="Times New Roman" panose="02020603050405020304" pitchFamily="18" charset="0"/>
              </a:rPr>
              <a:t>2.</a:t>
            </a:r>
            <a:r>
              <a:rPr lang="en-US" altLang="zh-CN" sz="2600" b="1" dirty="0"/>
              <a:t> </a:t>
            </a:r>
            <a:r>
              <a:rPr lang="zh-CN" altLang="en-US" sz="2600" b="1" dirty="0"/>
              <a:t>谓词逻辑中的归结原理（含有变量的子句的归结）</a:t>
            </a:r>
            <a:r>
              <a:rPr lang="zh-CN" altLang="en-US" sz="2800" b="1" dirty="0"/>
              <a:t> </a:t>
            </a:r>
            <a:endParaRPr lang="zh-CN" altLang="en-US" sz="2800" b="1" dirty="0"/>
          </a:p>
          <a:p>
            <a:pPr marL="571500" indent="-571500" eaLnBrk="1" hangingPunct="1">
              <a:buClr>
                <a:schemeClr val="accent1"/>
              </a:buClr>
              <a:buSzPct val="85000"/>
              <a:buFont typeface="Wingdings" panose="05000000000000000000" pitchFamily="2" charset="2"/>
              <a:buNone/>
            </a:pPr>
            <a:r>
              <a:rPr lang="zh-CN" altLang="en-US" sz="2800" b="1" dirty="0"/>
              <a:t>例：</a:t>
            </a:r>
            <a:endParaRPr lang="zh-CN" altLang="en-US" sz="2800" b="1" dirty="0"/>
          </a:p>
        </p:txBody>
      </p:sp>
      <p:graphicFrame>
        <p:nvGraphicFramePr>
          <p:cNvPr id="229382" name="Object 1024"/>
          <p:cNvGraphicFramePr/>
          <p:nvPr/>
        </p:nvGraphicFramePr>
        <p:xfrm>
          <a:off x="1066800" y="1978025"/>
          <a:ext cx="2514600" cy="498475"/>
        </p:xfrm>
        <a:graphic>
          <a:graphicData uri="http://schemas.openxmlformats.org/presentationml/2006/ole">
            <mc:AlternateContent xmlns:mc="http://schemas.openxmlformats.org/markup-compatibility/2006">
              <mc:Choice xmlns:v="urn:schemas-microsoft-com:vml" Requires="v">
                <p:oleObj spid="_x0000_s3157" name="" r:id="rId1" imgW="1104265" imgH="215900" progId="Equation.3">
                  <p:embed/>
                </p:oleObj>
              </mc:Choice>
              <mc:Fallback>
                <p:oleObj name="" r:id="rId1" imgW="1104265" imgH="215900" progId="Equation.3">
                  <p:embed/>
                  <p:pic>
                    <p:nvPicPr>
                      <p:cNvPr id="0" name="图片 3156"/>
                      <p:cNvPicPr/>
                      <p:nvPr/>
                    </p:nvPicPr>
                    <p:blipFill>
                      <a:blip r:embed="rId2"/>
                      <a:stretch>
                        <a:fillRect/>
                      </a:stretch>
                    </p:blipFill>
                    <p:spPr>
                      <a:xfrm>
                        <a:off x="1066800" y="1978025"/>
                        <a:ext cx="2514600" cy="498475"/>
                      </a:xfrm>
                      <a:prstGeom prst="rect">
                        <a:avLst/>
                      </a:prstGeom>
                      <a:noFill/>
                      <a:ln w="38100">
                        <a:noFill/>
                        <a:miter/>
                      </a:ln>
                    </p:spPr>
                  </p:pic>
                </p:oleObj>
              </mc:Fallback>
            </mc:AlternateContent>
          </a:graphicData>
        </a:graphic>
      </p:graphicFrame>
      <p:graphicFrame>
        <p:nvGraphicFramePr>
          <p:cNvPr id="229383" name="Object 1025"/>
          <p:cNvGraphicFramePr/>
          <p:nvPr/>
        </p:nvGraphicFramePr>
        <p:xfrm>
          <a:off x="1066800" y="2795588"/>
          <a:ext cx="2438400" cy="438150"/>
        </p:xfrm>
        <a:graphic>
          <a:graphicData uri="http://schemas.openxmlformats.org/presentationml/2006/ole">
            <mc:AlternateContent xmlns:mc="http://schemas.openxmlformats.org/markup-compatibility/2006">
              <mc:Choice xmlns:v="urn:schemas-microsoft-com:vml" Requires="v">
                <p:oleObj spid="_x0000_s3158" name="" r:id="rId3" imgW="1218565" imgH="215900" progId="Equation.3">
                  <p:embed/>
                </p:oleObj>
              </mc:Choice>
              <mc:Fallback>
                <p:oleObj name="" r:id="rId3" imgW="1218565" imgH="215900" progId="Equation.3">
                  <p:embed/>
                  <p:pic>
                    <p:nvPicPr>
                      <p:cNvPr id="0" name="图片 3157"/>
                      <p:cNvPicPr/>
                      <p:nvPr/>
                    </p:nvPicPr>
                    <p:blipFill>
                      <a:blip r:embed="rId4"/>
                      <a:stretch>
                        <a:fillRect/>
                      </a:stretch>
                    </p:blipFill>
                    <p:spPr>
                      <a:xfrm>
                        <a:off x="1066800" y="2795588"/>
                        <a:ext cx="2438400" cy="438150"/>
                      </a:xfrm>
                      <a:prstGeom prst="rect">
                        <a:avLst/>
                      </a:prstGeom>
                      <a:noFill/>
                      <a:ln w="38100">
                        <a:noFill/>
                        <a:miter/>
                      </a:ln>
                    </p:spPr>
                  </p:pic>
                </p:oleObj>
              </mc:Fallback>
            </mc:AlternateContent>
          </a:graphicData>
        </a:graphic>
      </p:graphicFrame>
      <p:sp>
        <p:nvSpPr>
          <p:cNvPr id="33801" name="Oval 9"/>
          <p:cNvSpPr/>
          <p:nvPr/>
        </p:nvSpPr>
        <p:spPr>
          <a:xfrm>
            <a:off x="1752600" y="1978025"/>
            <a:ext cx="762000" cy="533400"/>
          </a:xfrm>
          <a:prstGeom prst="ellipse">
            <a:avLst/>
          </a:prstGeom>
          <a:noFill/>
          <a:ln w="19050" cap="flat" cmpd="sng">
            <a:solidFill>
              <a:srgbClr val="FF0000"/>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33802" name="Oval 10"/>
          <p:cNvSpPr/>
          <p:nvPr/>
        </p:nvSpPr>
        <p:spPr>
          <a:xfrm>
            <a:off x="1981200" y="2663825"/>
            <a:ext cx="609600" cy="685800"/>
          </a:xfrm>
          <a:prstGeom prst="ellipse">
            <a:avLst/>
          </a:prstGeom>
          <a:noFill/>
          <a:ln w="19050" cap="flat" cmpd="sng">
            <a:solidFill>
              <a:srgbClr val="FF0000"/>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184322" name="Object 1026"/>
          <p:cNvGraphicFramePr/>
          <p:nvPr/>
        </p:nvGraphicFramePr>
        <p:xfrm>
          <a:off x="3810000" y="3121025"/>
          <a:ext cx="1328738" cy="457200"/>
        </p:xfrm>
        <a:graphic>
          <a:graphicData uri="http://schemas.openxmlformats.org/presentationml/2006/ole">
            <mc:AlternateContent xmlns:mc="http://schemas.openxmlformats.org/markup-compatibility/2006">
              <mc:Choice xmlns:v="urn:schemas-microsoft-com:vml" Requires="v">
                <p:oleObj spid="_x0000_s3159" name="" r:id="rId5" imgW="636270" imgH="187960" progId="Equation.3">
                  <p:embed/>
                </p:oleObj>
              </mc:Choice>
              <mc:Fallback>
                <p:oleObj name="" r:id="rId5" imgW="636270" imgH="187960" progId="Equation.3">
                  <p:embed/>
                  <p:pic>
                    <p:nvPicPr>
                      <p:cNvPr id="0" name="图片 3158"/>
                      <p:cNvPicPr/>
                      <p:nvPr/>
                    </p:nvPicPr>
                    <p:blipFill>
                      <a:blip r:embed="rId6"/>
                      <a:stretch>
                        <a:fillRect/>
                      </a:stretch>
                    </p:blipFill>
                    <p:spPr>
                      <a:xfrm>
                        <a:off x="3810000" y="3121025"/>
                        <a:ext cx="1328738" cy="457200"/>
                      </a:xfrm>
                      <a:prstGeom prst="rect">
                        <a:avLst/>
                      </a:prstGeom>
                      <a:noFill/>
                      <a:ln w="38100">
                        <a:noFill/>
                        <a:miter/>
                      </a:ln>
                    </p:spPr>
                  </p:pic>
                </p:oleObj>
              </mc:Fallback>
            </mc:AlternateContent>
          </a:graphicData>
        </a:graphic>
      </p:graphicFrame>
      <p:sp>
        <p:nvSpPr>
          <p:cNvPr id="33805" name="AutoShape 13"/>
          <p:cNvSpPr>
            <a:spLocks noChangeArrowheads="1"/>
          </p:cNvSpPr>
          <p:nvPr/>
        </p:nvSpPr>
        <p:spPr bwMode="auto">
          <a:xfrm>
            <a:off x="3810000" y="2663825"/>
            <a:ext cx="15240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bg1"/>
              </a:gs>
              <a:gs pos="50000">
                <a:schemeClr val="accent1"/>
              </a:gs>
              <a:gs pos="100000">
                <a:schemeClr val="bg1"/>
              </a:gs>
            </a:gsLst>
            <a:lin ang="5400000" scaled="1"/>
          </a:gradFill>
          <a:ln w="9525">
            <a:solidFill>
              <a:schemeClr val="accent2"/>
            </a:solidFill>
            <a:miter lim="800000"/>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184323" name="Object 1027"/>
          <p:cNvGraphicFramePr/>
          <p:nvPr/>
        </p:nvGraphicFramePr>
        <p:xfrm>
          <a:off x="5602605" y="2041525"/>
          <a:ext cx="2510790" cy="469900"/>
        </p:xfrm>
        <a:graphic>
          <a:graphicData uri="http://schemas.openxmlformats.org/presentationml/2006/ole">
            <mc:AlternateContent xmlns:mc="http://schemas.openxmlformats.org/markup-compatibility/2006">
              <mc:Choice xmlns:v="urn:schemas-microsoft-com:vml" Requires="v">
                <p:oleObj spid="_x0000_s3160" name="" r:id="rId7" imgW="1168400" imgH="215900" progId="Equation.3">
                  <p:embed/>
                </p:oleObj>
              </mc:Choice>
              <mc:Fallback>
                <p:oleObj name="" r:id="rId7" imgW="1168400" imgH="215900" progId="Equation.3">
                  <p:embed/>
                  <p:pic>
                    <p:nvPicPr>
                      <p:cNvPr id="0" name="图片 3159"/>
                      <p:cNvPicPr/>
                      <p:nvPr/>
                    </p:nvPicPr>
                    <p:blipFill>
                      <a:blip r:embed="rId8"/>
                      <a:stretch>
                        <a:fillRect/>
                      </a:stretch>
                    </p:blipFill>
                    <p:spPr>
                      <a:xfrm>
                        <a:off x="5602605" y="2041525"/>
                        <a:ext cx="2510790" cy="469900"/>
                      </a:xfrm>
                      <a:prstGeom prst="rect">
                        <a:avLst/>
                      </a:prstGeom>
                      <a:noFill/>
                      <a:ln w="38100">
                        <a:noFill/>
                        <a:miter/>
                      </a:ln>
                    </p:spPr>
                  </p:pic>
                </p:oleObj>
              </mc:Fallback>
            </mc:AlternateContent>
          </a:graphicData>
        </a:graphic>
      </p:graphicFrame>
      <p:graphicFrame>
        <p:nvGraphicFramePr>
          <p:cNvPr id="184324" name="Object 1028"/>
          <p:cNvGraphicFramePr/>
          <p:nvPr/>
        </p:nvGraphicFramePr>
        <p:xfrm>
          <a:off x="5486400" y="2768600"/>
          <a:ext cx="3048000" cy="504825"/>
        </p:xfrm>
        <a:graphic>
          <a:graphicData uri="http://schemas.openxmlformats.org/presentationml/2006/ole">
            <mc:AlternateContent xmlns:mc="http://schemas.openxmlformats.org/markup-compatibility/2006">
              <mc:Choice xmlns:v="urn:schemas-microsoft-com:vml" Requires="v">
                <p:oleObj spid="_x0000_s3161" name="" r:id="rId9" imgW="1320165" imgH="215900" progId="Equation.3">
                  <p:embed/>
                </p:oleObj>
              </mc:Choice>
              <mc:Fallback>
                <p:oleObj name="" r:id="rId9" imgW="1320165" imgH="215900" progId="Equation.3">
                  <p:embed/>
                  <p:pic>
                    <p:nvPicPr>
                      <p:cNvPr id="0" name="图片 3160"/>
                      <p:cNvPicPr/>
                      <p:nvPr/>
                    </p:nvPicPr>
                    <p:blipFill>
                      <a:blip r:embed="rId10"/>
                      <a:stretch>
                        <a:fillRect/>
                      </a:stretch>
                    </p:blipFill>
                    <p:spPr>
                      <a:xfrm>
                        <a:off x="5486400" y="2768600"/>
                        <a:ext cx="3048000" cy="504825"/>
                      </a:xfrm>
                      <a:prstGeom prst="rect">
                        <a:avLst/>
                      </a:prstGeom>
                      <a:noFill/>
                      <a:ln w="38100">
                        <a:noFill/>
                        <a:miter/>
                      </a:ln>
                    </p:spPr>
                  </p:pic>
                </p:oleObj>
              </mc:Fallback>
            </mc:AlternateContent>
          </a:graphicData>
        </a:graphic>
      </p:graphicFrame>
      <p:sp>
        <p:nvSpPr>
          <p:cNvPr id="33810" name="AutoShape 18"/>
          <p:cNvSpPr/>
          <p:nvPr/>
        </p:nvSpPr>
        <p:spPr>
          <a:xfrm>
            <a:off x="8534400" y="2282825"/>
            <a:ext cx="304800" cy="1752600"/>
          </a:xfrm>
          <a:prstGeom prst="curvedLeftArrow">
            <a:avLst>
              <a:gd name="adj1" fmla="val 115000"/>
              <a:gd name="adj2" fmla="val 230000"/>
              <a:gd name="adj3" fmla="val 41638"/>
            </a:avLst>
          </a:prstGeom>
          <a:gradFill rotWithShape="0">
            <a:gsLst>
              <a:gs pos="0">
                <a:schemeClr val="accent1"/>
              </a:gs>
              <a:gs pos="100000">
                <a:schemeClr val="bg1"/>
              </a:gs>
            </a:gsLst>
            <a:lin ang="5400000" scaled="1"/>
            <a:tileRect/>
          </a:gradFill>
          <a:ln w="9525" cap="flat" cmpd="sng">
            <a:solidFill>
              <a:schemeClr val="accent2"/>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184325" name="Object 1029"/>
          <p:cNvGraphicFramePr/>
          <p:nvPr/>
        </p:nvGraphicFramePr>
        <p:xfrm>
          <a:off x="5486400" y="3486150"/>
          <a:ext cx="2906713" cy="546100"/>
        </p:xfrm>
        <a:graphic>
          <a:graphicData uri="http://schemas.openxmlformats.org/presentationml/2006/ole">
            <mc:AlternateContent xmlns:mc="http://schemas.openxmlformats.org/markup-compatibility/2006">
              <mc:Choice xmlns:v="urn:schemas-microsoft-com:vml" Requires="v">
                <p:oleObj spid="_x0000_s3162" name="" r:id="rId11" imgW="1066800" imgH="206375" progId="Equation.3">
                  <p:embed/>
                </p:oleObj>
              </mc:Choice>
              <mc:Fallback>
                <p:oleObj name="" r:id="rId11" imgW="1066800" imgH="206375" progId="Equation.3">
                  <p:embed/>
                  <p:pic>
                    <p:nvPicPr>
                      <p:cNvPr id="0" name="图片 3161"/>
                      <p:cNvPicPr/>
                      <p:nvPr/>
                    </p:nvPicPr>
                    <p:blipFill>
                      <a:blip r:embed="rId12"/>
                      <a:stretch>
                        <a:fillRect/>
                      </a:stretch>
                    </p:blipFill>
                    <p:spPr>
                      <a:xfrm>
                        <a:off x="5486400" y="3486150"/>
                        <a:ext cx="2906713" cy="546100"/>
                      </a:xfrm>
                      <a:prstGeom prst="rect">
                        <a:avLst/>
                      </a:prstGeom>
                      <a:noFill/>
                      <a:ln w="38100">
                        <a:noFill/>
                        <a:miter/>
                      </a:ln>
                    </p:spPr>
                  </p:pic>
                </p:oleObj>
              </mc:Fallback>
            </mc:AlternateContent>
          </a:graphicData>
        </a:graphic>
      </p:graphicFrame>
      <p:sp>
        <p:nvSpPr>
          <p:cNvPr id="33813" name="AutoShape 21"/>
          <p:cNvSpPr/>
          <p:nvPr/>
        </p:nvSpPr>
        <p:spPr>
          <a:xfrm>
            <a:off x="762000" y="2282825"/>
            <a:ext cx="228600" cy="1752600"/>
          </a:xfrm>
          <a:prstGeom prst="curvedRightArrow">
            <a:avLst>
              <a:gd name="adj1" fmla="val 153333"/>
              <a:gd name="adj2" fmla="val 306666"/>
              <a:gd name="adj3" fmla="val 33305"/>
            </a:avLst>
          </a:prstGeom>
          <a:gradFill rotWithShape="0">
            <a:gsLst>
              <a:gs pos="0">
                <a:schemeClr val="bg1"/>
              </a:gs>
              <a:gs pos="100000">
                <a:schemeClr val="accent1"/>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33814" name="Text Box 22"/>
          <p:cNvSpPr txBox="1"/>
          <p:nvPr/>
        </p:nvSpPr>
        <p:spPr>
          <a:xfrm>
            <a:off x="1371600" y="3425825"/>
            <a:ext cx="1066800" cy="7016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4000" b="1" dirty="0">
                <a:solidFill>
                  <a:srgbClr val="3366FF"/>
                </a:solidFill>
                <a:latin typeface="Arial" panose="020B0604020202020204" pitchFamily="34" charset="0"/>
                <a:ea typeface="宋体" panose="02010600030101010101" pitchFamily="2" charset="-122"/>
              </a:rPr>
              <a:t>？</a:t>
            </a:r>
            <a:endParaRPr lang="zh-CN" altLang="en-US" sz="4000" b="1" dirty="0">
              <a:solidFill>
                <a:srgbClr val="3366FF"/>
              </a:solidFill>
              <a:latin typeface="Arial" panose="020B0604020202020204" pitchFamily="34" charset="0"/>
              <a:ea typeface="宋体" panose="02010600030101010101" pitchFamily="2" charset="-122"/>
            </a:endParaRPr>
          </a:p>
        </p:txBody>
      </p:sp>
      <p:grpSp>
        <p:nvGrpSpPr>
          <p:cNvPr id="2" name="Group 38"/>
          <p:cNvGrpSpPr/>
          <p:nvPr/>
        </p:nvGrpSpPr>
        <p:grpSpPr>
          <a:xfrm>
            <a:off x="228600" y="4340225"/>
            <a:ext cx="8610600" cy="2165350"/>
            <a:chOff x="144" y="2496"/>
            <a:chExt cx="5424" cy="1364"/>
          </a:xfrm>
        </p:grpSpPr>
        <p:sp>
          <p:nvSpPr>
            <p:cNvPr id="229402" name="Text Box 23"/>
            <p:cNvSpPr txBox="1"/>
            <p:nvPr/>
          </p:nvSpPr>
          <p:spPr>
            <a:xfrm>
              <a:off x="144" y="2496"/>
              <a:ext cx="5424" cy="1364"/>
            </a:xfrm>
            <a:prstGeom prst="rect">
              <a:avLst/>
            </a:prstGeom>
            <a:gradFill rotWithShape="1">
              <a:gsLst>
                <a:gs pos="0">
                  <a:srgbClr val="FFFF99"/>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40000"/>
                </a:spcBef>
                <a:buClrTx/>
                <a:buSzTx/>
                <a:buFontTx/>
                <a:buNone/>
              </a:pPr>
              <a:r>
                <a:rPr lang="zh-CN" altLang="en-US" sz="2600" b="1" dirty="0">
                  <a:latin typeface="Times New Roman" panose="02020603050405020304" pitchFamily="18" charset="0"/>
                  <a:ea typeface="宋体" panose="02010600030101010101" pitchFamily="2" charset="-122"/>
                </a:rPr>
                <a:t>定义 </a:t>
              </a:r>
              <a:r>
                <a:rPr lang="en-US" altLang="zh-CN" sz="2600" b="1" dirty="0">
                  <a:latin typeface="Times New Roman" panose="02020603050405020304" pitchFamily="18" charset="0"/>
                  <a:ea typeface="宋体" panose="02010600030101010101" pitchFamily="2" charset="-122"/>
                </a:rPr>
                <a:t>3.2</a:t>
              </a:r>
              <a:r>
                <a:rPr lang="en-US" altLang="zh-CN" sz="2600" dirty="0">
                  <a:latin typeface="Arial" panose="020B0604020202020204" pitchFamily="34" charset="0"/>
                  <a:ea typeface="宋体" panose="02010600030101010101" pitchFamily="2" charset="-122"/>
                </a:rPr>
                <a:t> </a:t>
              </a:r>
              <a:r>
                <a:rPr lang="zh-CN" altLang="en-US" sz="2600" dirty="0">
                  <a:latin typeface="Arial" panose="020B0604020202020204" pitchFamily="34" charset="0"/>
                  <a:ea typeface="宋体" panose="02010600030101010101" pitchFamily="2" charset="-122"/>
                </a:rPr>
                <a:t>：</a:t>
              </a:r>
              <a:r>
                <a:rPr lang="zh-CN" altLang="en-US" sz="2600" dirty="0">
                  <a:latin typeface="宋体" panose="02010600030101010101" pitchFamily="2" charset="-122"/>
                  <a:ea typeface="宋体" panose="02010600030101010101" pitchFamily="2" charset="-122"/>
                </a:rPr>
                <a:t>设是       两个没有相同变元的子句，  和  分别是      中的文字，若   是       的</a:t>
              </a:r>
              <a:r>
                <a:rPr lang="zh-CN" altLang="en-US" sz="2600" dirty="0">
                  <a:solidFill>
                    <a:srgbClr val="3366FF"/>
                  </a:solidFill>
                  <a:latin typeface="宋体" panose="02010600030101010101" pitchFamily="2" charset="-122"/>
                  <a:ea typeface="宋体" panose="02010600030101010101" pitchFamily="2" charset="-122"/>
                </a:rPr>
                <a:t>最一般合一</a:t>
              </a:r>
              <a:r>
                <a:rPr lang="zh-CN" altLang="en-US" sz="2600" dirty="0">
                  <a:latin typeface="宋体" panose="02010600030101010101" pitchFamily="2" charset="-122"/>
                  <a:ea typeface="宋体" panose="02010600030101010101" pitchFamily="2" charset="-122"/>
                </a:rPr>
                <a:t>，则称</a:t>
              </a:r>
              <a:r>
                <a:rPr lang="zh-CN" altLang="en-US" sz="2600" dirty="0">
                  <a:latin typeface="Arial" panose="020B0604020202020204" pitchFamily="34" charset="0"/>
                  <a:ea typeface="宋体" panose="02010600030101010101" pitchFamily="2" charset="-122"/>
                </a:rPr>
                <a:t> </a:t>
              </a:r>
              <a:endParaRPr lang="zh-CN" altLang="en-US" sz="2600" dirty="0">
                <a:latin typeface="Arial" panose="020B0604020202020204" pitchFamily="34" charset="0"/>
                <a:ea typeface="宋体" panose="02010600030101010101" pitchFamily="2" charset="-122"/>
              </a:endParaRPr>
            </a:p>
            <a:p>
              <a:pPr marL="0" lvl="0" indent="0" eaLnBrk="1" hangingPunct="1">
                <a:lnSpc>
                  <a:spcPct val="120000"/>
                </a:lnSpc>
                <a:spcBef>
                  <a:spcPct val="40000"/>
                </a:spcBef>
                <a:buClrTx/>
                <a:buSzTx/>
                <a:buFontTx/>
                <a:buNone/>
              </a:pPr>
              <a:r>
                <a:rPr lang="zh-CN" altLang="en-US" sz="2600" dirty="0">
                  <a:latin typeface="宋体" panose="02010600030101010101" pitchFamily="2" charset="-122"/>
                  <a:ea typeface="宋体" panose="02010600030101010101" pitchFamily="2" charset="-122"/>
                </a:rPr>
                <a:t>为      的二元归结式。</a:t>
              </a:r>
              <a:r>
                <a:rPr lang="zh-CN" altLang="en-US" sz="2600" dirty="0">
                  <a:latin typeface="Arial" panose="020B0604020202020204" pitchFamily="34" charset="0"/>
                  <a:ea typeface="宋体" panose="02010600030101010101" pitchFamily="2" charset="-122"/>
                </a:rPr>
                <a:t> </a:t>
              </a:r>
              <a:endParaRPr lang="zh-CN" altLang="en-US" sz="2600" dirty="0">
                <a:latin typeface="Arial" panose="020B0604020202020204" pitchFamily="34" charset="0"/>
                <a:ea typeface="宋体" panose="02010600030101010101" pitchFamily="2" charset="-122"/>
              </a:endParaRPr>
            </a:p>
          </p:txBody>
        </p:sp>
        <p:graphicFrame>
          <p:nvGraphicFramePr>
            <p:cNvPr id="229403" name="Object 1030"/>
            <p:cNvGraphicFramePr/>
            <p:nvPr/>
          </p:nvGraphicFramePr>
          <p:xfrm>
            <a:off x="3216" y="2899"/>
            <a:ext cx="695" cy="269"/>
          </p:xfrm>
          <a:graphic>
            <a:graphicData uri="http://schemas.openxmlformats.org/presentationml/2006/ole">
              <mc:AlternateContent xmlns:mc="http://schemas.openxmlformats.org/markup-compatibility/2006">
                <mc:Choice xmlns:v="urn:schemas-microsoft-com:vml" Requires="v">
                  <p:oleObj spid="_x0000_s3163" name="" r:id="rId13" imgW="558165" imgH="215900" progId="Equation.3">
                    <p:embed/>
                  </p:oleObj>
                </mc:Choice>
                <mc:Fallback>
                  <p:oleObj name="" r:id="rId13" imgW="558165" imgH="215900" progId="Equation.3">
                    <p:embed/>
                    <p:pic>
                      <p:nvPicPr>
                        <p:cNvPr id="0" name="图片 3162"/>
                        <p:cNvPicPr/>
                        <p:nvPr/>
                      </p:nvPicPr>
                      <p:blipFill>
                        <a:blip r:embed="rId14"/>
                        <a:stretch>
                          <a:fillRect/>
                        </a:stretch>
                      </p:blipFill>
                      <p:spPr>
                        <a:xfrm>
                          <a:off x="3216" y="2899"/>
                          <a:ext cx="695" cy="269"/>
                        </a:xfrm>
                        <a:prstGeom prst="rect">
                          <a:avLst/>
                        </a:prstGeom>
                        <a:noFill/>
                        <a:ln w="38100">
                          <a:noFill/>
                          <a:miter/>
                        </a:ln>
                      </p:spPr>
                    </p:pic>
                  </p:oleObj>
                </mc:Fallback>
              </mc:AlternateContent>
            </a:graphicData>
          </a:graphic>
        </p:graphicFrame>
        <p:graphicFrame>
          <p:nvGraphicFramePr>
            <p:cNvPr id="229404" name="Object 1031"/>
            <p:cNvGraphicFramePr/>
            <p:nvPr/>
          </p:nvGraphicFramePr>
          <p:xfrm>
            <a:off x="1680" y="2592"/>
            <a:ext cx="624" cy="275"/>
          </p:xfrm>
          <a:graphic>
            <a:graphicData uri="http://schemas.openxmlformats.org/presentationml/2006/ole">
              <mc:AlternateContent xmlns:mc="http://schemas.openxmlformats.org/markup-compatibility/2006">
                <mc:Choice xmlns:v="urn:schemas-microsoft-com:vml" Requires="v">
                  <p:oleObj spid="_x0000_s3164" name="" r:id="rId15" imgW="494665" imgH="215900" progId="Equation.3">
                    <p:embed/>
                  </p:oleObj>
                </mc:Choice>
                <mc:Fallback>
                  <p:oleObj name="" r:id="rId15" imgW="494665" imgH="215900" progId="Equation.3">
                    <p:embed/>
                    <p:pic>
                      <p:nvPicPr>
                        <p:cNvPr id="0" name="图片 3163"/>
                        <p:cNvPicPr/>
                        <p:nvPr/>
                      </p:nvPicPr>
                      <p:blipFill>
                        <a:blip r:embed="rId16"/>
                        <a:stretch>
                          <a:fillRect/>
                        </a:stretch>
                      </p:blipFill>
                      <p:spPr>
                        <a:xfrm>
                          <a:off x="1680" y="2592"/>
                          <a:ext cx="624" cy="275"/>
                        </a:xfrm>
                        <a:prstGeom prst="rect">
                          <a:avLst/>
                        </a:prstGeom>
                        <a:noFill/>
                        <a:ln w="38100">
                          <a:noFill/>
                          <a:miter/>
                        </a:ln>
                      </p:spPr>
                    </p:pic>
                  </p:oleObj>
                </mc:Fallback>
              </mc:AlternateContent>
            </a:graphicData>
          </a:graphic>
        </p:graphicFrame>
        <p:graphicFrame>
          <p:nvGraphicFramePr>
            <p:cNvPr id="229405" name="Object 1032"/>
            <p:cNvGraphicFramePr/>
            <p:nvPr/>
          </p:nvGraphicFramePr>
          <p:xfrm>
            <a:off x="4756" y="2577"/>
            <a:ext cx="284" cy="255"/>
          </p:xfrm>
          <a:graphic>
            <a:graphicData uri="http://schemas.openxmlformats.org/presentationml/2006/ole">
              <mc:AlternateContent xmlns:mc="http://schemas.openxmlformats.org/markup-compatibility/2006">
                <mc:Choice xmlns:v="urn:schemas-microsoft-com:vml" Requires="v">
                  <p:oleObj spid="_x0000_s3165" name="" r:id="rId17" imgW="165100" imgH="215900" progId="Equation.3">
                    <p:embed/>
                  </p:oleObj>
                </mc:Choice>
                <mc:Fallback>
                  <p:oleObj name="" r:id="rId17" imgW="165100" imgH="215900" progId="Equation.3">
                    <p:embed/>
                    <p:pic>
                      <p:nvPicPr>
                        <p:cNvPr id="0" name="图片 3164"/>
                        <p:cNvPicPr/>
                        <p:nvPr/>
                      </p:nvPicPr>
                      <p:blipFill>
                        <a:blip r:embed="rId18"/>
                        <a:stretch>
                          <a:fillRect/>
                        </a:stretch>
                      </p:blipFill>
                      <p:spPr>
                        <a:xfrm>
                          <a:off x="4756" y="2577"/>
                          <a:ext cx="284" cy="255"/>
                        </a:xfrm>
                        <a:prstGeom prst="rect">
                          <a:avLst/>
                        </a:prstGeom>
                        <a:noFill/>
                        <a:ln w="38100">
                          <a:noFill/>
                          <a:miter/>
                        </a:ln>
                      </p:spPr>
                    </p:pic>
                  </p:oleObj>
                </mc:Fallback>
              </mc:AlternateContent>
            </a:graphicData>
          </a:graphic>
        </p:graphicFrame>
        <p:graphicFrame>
          <p:nvGraphicFramePr>
            <p:cNvPr id="229406" name="Object 1033"/>
            <p:cNvGraphicFramePr/>
            <p:nvPr/>
          </p:nvGraphicFramePr>
          <p:xfrm>
            <a:off x="5269" y="2583"/>
            <a:ext cx="299" cy="249"/>
          </p:xfrm>
          <a:graphic>
            <a:graphicData uri="http://schemas.openxmlformats.org/presentationml/2006/ole">
              <mc:AlternateContent xmlns:mc="http://schemas.openxmlformats.org/markup-compatibility/2006">
                <mc:Choice xmlns:v="urn:schemas-microsoft-com:vml" Requires="v">
                  <p:oleObj spid="_x0000_s3166" name="" r:id="rId19" imgW="177800" imgH="215265" progId="Equation.3">
                    <p:embed/>
                  </p:oleObj>
                </mc:Choice>
                <mc:Fallback>
                  <p:oleObj name="" r:id="rId19" imgW="177800" imgH="215265" progId="Equation.3">
                    <p:embed/>
                    <p:pic>
                      <p:nvPicPr>
                        <p:cNvPr id="0" name="图片 3165"/>
                        <p:cNvPicPr/>
                        <p:nvPr/>
                      </p:nvPicPr>
                      <p:blipFill>
                        <a:blip r:embed="rId20"/>
                        <a:stretch>
                          <a:fillRect/>
                        </a:stretch>
                      </p:blipFill>
                      <p:spPr>
                        <a:xfrm>
                          <a:off x="5269" y="2583"/>
                          <a:ext cx="299" cy="249"/>
                        </a:xfrm>
                        <a:prstGeom prst="rect">
                          <a:avLst/>
                        </a:prstGeom>
                        <a:noFill/>
                        <a:ln w="38100">
                          <a:noFill/>
                          <a:miter/>
                        </a:ln>
                      </p:spPr>
                    </p:pic>
                  </p:oleObj>
                </mc:Fallback>
              </mc:AlternateContent>
            </a:graphicData>
          </a:graphic>
        </p:graphicFrame>
        <p:graphicFrame>
          <p:nvGraphicFramePr>
            <p:cNvPr id="229407" name="Object 1034"/>
            <p:cNvGraphicFramePr/>
            <p:nvPr/>
          </p:nvGraphicFramePr>
          <p:xfrm>
            <a:off x="824" y="2893"/>
            <a:ext cx="608" cy="275"/>
          </p:xfrm>
          <a:graphic>
            <a:graphicData uri="http://schemas.openxmlformats.org/presentationml/2006/ole">
              <mc:AlternateContent xmlns:mc="http://schemas.openxmlformats.org/markup-compatibility/2006">
                <mc:Choice xmlns:v="urn:schemas-microsoft-com:vml" Requires="v">
                  <p:oleObj spid="_x0000_s3167" name="" r:id="rId21" imgW="481965" imgH="215900" progId="Equation.3">
                    <p:embed/>
                  </p:oleObj>
                </mc:Choice>
                <mc:Fallback>
                  <p:oleObj name="" r:id="rId21" imgW="481965" imgH="215900" progId="Equation.3">
                    <p:embed/>
                    <p:pic>
                      <p:nvPicPr>
                        <p:cNvPr id="0" name="图片 3166"/>
                        <p:cNvPicPr/>
                        <p:nvPr/>
                      </p:nvPicPr>
                      <p:blipFill>
                        <a:blip r:embed="rId22"/>
                        <a:stretch>
                          <a:fillRect/>
                        </a:stretch>
                      </p:blipFill>
                      <p:spPr>
                        <a:xfrm>
                          <a:off x="824" y="2893"/>
                          <a:ext cx="608" cy="275"/>
                        </a:xfrm>
                        <a:prstGeom prst="rect">
                          <a:avLst/>
                        </a:prstGeom>
                        <a:noFill/>
                        <a:ln w="38100">
                          <a:noFill/>
                          <a:miter/>
                        </a:ln>
                      </p:spPr>
                    </p:pic>
                  </p:oleObj>
                </mc:Fallback>
              </mc:AlternateContent>
            </a:graphicData>
          </a:graphic>
        </p:graphicFrame>
        <p:graphicFrame>
          <p:nvGraphicFramePr>
            <p:cNvPr id="229408" name="Object 1035"/>
            <p:cNvGraphicFramePr/>
            <p:nvPr/>
          </p:nvGraphicFramePr>
          <p:xfrm>
            <a:off x="2784" y="2944"/>
            <a:ext cx="192" cy="176"/>
          </p:xfrm>
          <a:graphic>
            <a:graphicData uri="http://schemas.openxmlformats.org/presentationml/2006/ole">
              <mc:AlternateContent xmlns:mc="http://schemas.openxmlformats.org/markup-compatibility/2006">
                <mc:Choice xmlns:v="urn:schemas-microsoft-com:vml" Requires="v">
                  <p:oleObj spid="_x0000_s3168" name="" r:id="rId23" imgW="152400" imgH="139700" progId="Equation.3">
                    <p:embed/>
                  </p:oleObj>
                </mc:Choice>
                <mc:Fallback>
                  <p:oleObj name="" r:id="rId23" imgW="152400" imgH="139700" progId="Equation.3">
                    <p:embed/>
                    <p:pic>
                      <p:nvPicPr>
                        <p:cNvPr id="0" name="图片 3167"/>
                        <p:cNvPicPr/>
                        <p:nvPr/>
                      </p:nvPicPr>
                      <p:blipFill>
                        <a:blip r:embed="rId24"/>
                        <a:stretch>
                          <a:fillRect/>
                        </a:stretch>
                      </p:blipFill>
                      <p:spPr>
                        <a:xfrm>
                          <a:off x="2784" y="2944"/>
                          <a:ext cx="192" cy="176"/>
                        </a:xfrm>
                        <a:prstGeom prst="rect">
                          <a:avLst/>
                        </a:prstGeom>
                        <a:noFill/>
                        <a:ln w="38100">
                          <a:noFill/>
                          <a:miter/>
                        </a:ln>
                      </p:spPr>
                    </p:pic>
                  </p:oleObj>
                </mc:Fallback>
              </mc:AlternateContent>
            </a:graphicData>
          </a:graphic>
        </p:graphicFrame>
        <p:graphicFrame>
          <p:nvGraphicFramePr>
            <p:cNvPr id="229409" name="Object 1036"/>
            <p:cNvGraphicFramePr/>
            <p:nvPr/>
          </p:nvGraphicFramePr>
          <p:xfrm>
            <a:off x="1152" y="3215"/>
            <a:ext cx="3024" cy="289"/>
          </p:xfrm>
          <a:graphic>
            <a:graphicData uri="http://schemas.openxmlformats.org/presentationml/2006/ole">
              <mc:AlternateContent xmlns:mc="http://schemas.openxmlformats.org/markup-compatibility/2006">
                <mc:Choice xmlns:v="urn:schemas-microsoft-com:vml" Requires="v">
                  <p:oleObj spid="_x0000_s3169" name="" r:id="rId25" imgW="2298700" imgH="215900" progId="Equation.3">
                    <p:embed/>
                  </p:oleObj>
                </mc:Choice>
                <mc:Fallback>
                  <p:oleObj name="" r:id="rId25" imgW="2298700" imgH="215900" progId="Equation.3">
                    <p:embed/>
                    <p:pic>
                      <p:nvPicPr>
                        <p:cNvPr id="0" name="图片 3168"/>
                        <p:cNvPicPr/>
                        <p:nvPr/>
                      </p:nvPicPr>
                      <p:blipFill>
                        <a:blip r:embed="rId26"/>
                        <a:stretch>
                          <a:fillRect/>
                        </a:stretch>
                      </p:blipFill>
                      <p:spPr>
                        <a:xfrm>
                          <a:off x="1152" y="3215"/>
                          <a:ext cx="3024" cy="289"/>
                        </a:xfrm>
                        <a:prstGeom prst="rect">
                          <a:avLst/>
                        </a:prstGeom>
                        <a:noFill/>
                        <a:ln w="38100">
                          <a:noFill/>
                          <a:miter/>
                        </a:ln>
                      </p:spPr>
                    </p:pic>
                  </p:oleObj>
                </mc:Fallback>
              </mc:AlternateContent>
            </a:graphicData>
          </a:graphic>
        </p:graphicFrame>
        <p:graphicFrame>
          <p:nvGraphicFramePr>
            <p:cNvPr id="229410" name="Object 1037"/>
            <p:cNvGraphicFramePr/>
            <p:nvPr/>
          </p:nvGraphicFramePr>
          <p:xfrm>
            <a:off x="432" y="3565"/>
            <a:ext cx="608" cy="275"/>
          </p:xfrm>
          <a:graphic>
            <a:graphicData uri="http://schemas.openxmlformats.org/presentationml/2006/ole">
              <mc:AlternateContent xmlns:mc="http://schemas.openxmlformats.org/markup-compatibility/2006">
                <mc:Choice xmlns:v="urn:schemas-microsoft-com:vml" Requires="v">
                  <p:oleObj spid="_x0000_s3170" name="" r:id="rId27" imgW="481965" imgH="215900" progId="Equation.3">
                    <p:embed/>
                  </p:oleObj>
                </mc:Choice>
                <mc:Fallback>
                  <p:oleObj name="" r:id="rId27" imgW="481965" imgH="215900" progId="Equation.3">
                    <p:embed/>
                    <p:pic>
                      <p:nvPicPr>
                        <p:cNvPr id="0" name="图片 3169"/>
                        <p:cNvPicPr/>
                        <p:nvPr/>
                      </p:nvPicPr>
                      <p:blipFill>
                        <a:blip r:embed="rId22"/>
                        <a:stretch>
                          <a:fillRect/>
                        </a:stretch>
                      </p:blipFill>
                      <p:spPr>
                        <a:xfrm>
                          <a:off x="432" y="3565"/>
                          <a:ext cx="608" cy="275"/>
                        </a:xfrm>
                        <a:prstGeom prst="rect">
                          <a:avLst/>
                        </a:prstGeom>
                        <a:noFill/>
                        <a:ln w="38100">
                          <a:noFill/>
                          <a:miter/>
                        </a:ln>
                      </p:spPr>
                    </p:pic>
                  </p:oleObj>
                </mc:Fallback>
              </mc:AlternateContent>
            </a:graphicData>
          </a:graphic>
        </p:graphicFrame>
      </p:grpSp>
      <p:sp>
        <p:nvSpPr>
          <p:cNvPr id="229400" name="Text Box 39"/>
          <p:cNvSpPr txBox="1"/>
          <p:nvPr/>
        </p:nvSpPr>
        <p:spPr>
          <a:xfrm>
            <a:off x="3810000" y="2206625"/>
            <a:ext cx="1474788" cy="40005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b="1" dirty="0">
                <a:solidFill>
                  <a:srgbClr val="3366FF"/>
                </a:solidFill>
                <a:latin typeface="Arial" panose="020B0604020202020204" pitchFamily="34" charset="0"/>
                <a:ea typeface="宋体" panose="02010600030101010101" pitchFamily="2" charset="-122"/>
              </a:rPr>
              <a:t>最一般合一</a:t>
            </a:r>
            <a:endParaRPr lang="zh-CN" altLang="en-US" sz="2000" b="1" dirty="0">
              <a:solidFill>
                <a:srgbClr val="3366FF"/>
              </a:solidFill>
              <a:latin typeface="Arial" panose="020B0604020202020204" pitchFamily="34" charset="0"/>
              <a:ea typeface="宋体" panose="02010600030101010101" pitchFamily="2" charset="-122"/>
            </a:endParaRPr>
          </a:p>
        </p:txBody>
      </p:sp>
      <p:sp>
        <p:nvSpPr>
          <p:cNvPr id="229401" name="文本框 1"/>
          <p:cNvSpPr txBox="1"/>
          <p:nvPr/>
        </p:nvSpPr>
        <p:spPr>
          <a:xfrm>
            <a:off x="161925" y="722313"/>
            <a:ext cx="4568825" cy="60769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b="1" dirty="0">
                <a:solidFill>
                  <a:srgbClr val="0000CC"/>
                </a:solidFill>
                <a:latin typeface="Tahoma" panose="020B0604030504040204" pitchFamily="34" charset="0"/>
                <a:ea typeface="宋体" panose="02010600030101010101" pitchFamily="2" charset="-122"/>
              </a:rPr>
              <a:t>2.谓词逻辑的归结</a:t>
            </a:r>
            <a:endParaRPr lang="zh-CN" altLang="en-US" sz="2800"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380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38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7" presetClass="entr" presetSubtype="1" fill="hold" grpId="0" nodeType="clickEffect">
                                  <p:stCondLst>
                                    <p:cond delay="0"/>
                                  </p:stCondLst>
                                  <p:childTnLst>
                                    <p:set>
                                      <p:cBhvr>
                                        <p:cTn id="13" dur="1" fill="hold">
                                          <p:stCondLst>
                                            <p:cond delay="0"/>
                                          </p:stCondLst>
                                        </p:cTn>
                                        <p:tgtEl>
                                          <p:spTgt spid="33813"/>
                                        </p:tgtEl>
                                        <p:attrNameLst>
                                          <p:attrName>style.visibility</p:attrName>
                                        </p:attrNameLst>
                                      </p:cBhvr>
                                      <p:to>
                                        <p:strVal val="visible"/>
                                      </p:to>
                                    </p:set>
                                    <p:anim calcmode="lin" valueType="num">
                                      <p:cBhvr>
                                        <p:cTn id="14" dur="500" fill="hold"/>
                                        <p:tgtEl>
                                          <p:spTgt spid="33813"/>
                                        </p:tgtEl>
                                        <p:attrNameLst>
                                          <p:attrName>ppt_x</p:attrName>
                                        </p:attrNameLst>
                                      </p:cBhvr>
                                      <p:tavLst>
                                        <p:tav tm="0">
                                          <p:val>
                                            <p:strVal val="#ppt_x"/>
                                          </p:val>
                                        </p:tav>
                                        <p:tav tm="100000">
                                          <p:val>
                                            <p:strVal val="#ppt_x"/>
                                          </p:val>
                                        </p:tav>
                                      </p:tavLst>
                                    </p:anim>
                                    <p:anim calcmode="lin" valueType="num">
                                      <p:cBhvr>
                                        <p:cTn id="15" dur="500" fill="hold"/>
                                        <p:tgtEl>
                                          <p:spTgt spid="33813"/>
                                        </p:tgtEl>
                                        <p:attrNameLst>
                                          <p:attrName>ppt_y</p:attrName>
                                        </p:attrNameLst>
                                      </p:cBhvr>
                                      <p:tavLst>
                                        <p:tav tm="0">
                                          <p:val>
                                            <p:strVal val="#ppt_y-#ppt_h/2"/>
                                          </p:val>
                                        </p:tav>
                                        <p:tav tm="100000">
                                          <p:val>
                                            <p:strVal val="#ppt_y"/>
                                          </p:val>
                                        </p:tav>
                                      </p:tavLst>
                                    </p:anim>
                                    <p:anim calcmode="lin" valueType="num">
                                      <p:cBhvr>
                                        <p:cTn id="16" dur="500" fill="hold"/>
                                        <p:tgtEl>
                                          <p:spTgt spid="33813"/>
                                        </p:tgtEl>
                                        <p:attrNameLst>
                                          <p:attrName>ppt_w</p:attrName>
                                        </p:attrNameLst>
                                      </p:cBhvr>
                                      <p:tavLst>
                                        <p:tav tm="0">
                                          <p:val>
                                            <p:strVal val="#ppt_w"/>
                                          </p:val>
                                        </p:tav>
                                        <p:tav tm="100000">
                                          <p:val>
                                            <p:strVal val="#ppt_w"/>
                                          </p:val>
                                        </p:tav>
                                      </p:tavLst>
                                    </p:anim>
                                    <p:anim calcmode="lin" valueType="num">
                                      <p:cBhvr>
                                        <p:cTn id="17" dur="500" fill="hold"/>
                                        <p:tgtEl>
                                          <p:spTgt spid="33813"/>
                                        </p:tgtEl>
                                        <p:attrNameLst>
                                          <p:attrName>ppt_h</p:attrName>
                                        </p:attrNameLst>
                                      </p:cBhvr>
                                      <p:tavLst>
                                        <p:tav tm="0">
                                          <p:val>
                                            <p:fltVal val="0.000000"/>
                                          </p:val>
                                        </p:tav>
                                        <p:tav tm="100000">
                                          <p:val>
                                            <p:strVal val="#ppt_h"/>
                                          </p:val>
                                        </p:tav>
                                      </p:tavLst>
                                    </p:anim>
                                  </p:childTnLst>
                                </p:cTn>
                              </p:par>
                            </p:childTnLst>
                          </p:cTn>
                        </p:par>
                        <p:par>
                          <p:cTn id="18" fill="hold">
                            <p:stCondLst>
                              <p:cond delay="500"/>
                            </p:stCondLst>
                            <p:childTnLst>
                              <p:par>
                                <p:cTn id="19" presetID="19" presetClass="entr" presetSubtype="10" fill="hold" grpId="0" nodeType="afterEffect">
                                  <p:stCondLst>
                                    <p:cond delay="0"/>
                                  </p:stCondLst>
                                  <p:childTnLst>
                                    <p:set>
                                      <p:cBhvr>
                                        <p:cTn id="20" dur="1" fill="hold">
                                          <p:stCondLst>
                                            <p:cond delay="0"/>
                                          </p:stCondLst>
                                        </p:cTn>
                                        <p:tgtEl>
                                          <p:spTgt spid="33814"/>
                                        </p:tgtEl>
                                        <p:attrNameLst>
                                          <p:attrName>style.visibility</p:attrName>
                                        </p:attrNameLst>
                                      </p:cBhvr>
                                      <p:to>
                                        <p:strVal val="visible"/>
                                      </p:to>
                                    </p:set>
                                    <p:anim calcmode="lin" valueType="num">
                                      <p:cBhvr>
                                        <p:cTn id="21" dur="1000" fill="hold"/>
                                        <p:tgtEl>
                                          <p:spTgt spid="33814"/>
                                        </p:tgtEl>
                                        <p:attrNameLst>
                                          <p:attrName>ppt_w</p:attrName>
                                        </p:attrNameLst>
                                      </p:cBhvr>
                                      <p:tavLst>
                                        <p:tav tm="0" fmla="#ppt_w*sin(2.5*pi*$)">
                                          <p:val>
                                            <p:fltVal val="0.000000"/>
                                          </p:val>
                                        </p:tav>
                                        <p:tav tm="100000">
                                          <p:val>
                                            <p:fltVal val="1.000000"/>
                                          </p:val>
                                        </p:tav>
                                      </p:tavLst>
                                    </p:anim>
                                    <p:anim calcmode="lin" valueType="num">
                                      <p:cBhvr>
                                        <p:cTn id="22" dur="1000" fill="hold"/>
                                        <p:tgtEl>
                                          <p:spTgt spid="3381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nodeType="clickEffect">
                                  <p:stCondLst>
                                    <p:cond delay="0"/>
                                  </p:stCondLst>
                                  <p:childTnLst>
                                    <p:set>
                                      <p:cBhvr>
                                        <p:cTn id="26" dur="1" fill="hold">
                                          <p:stCondLst>
                                            <p:cond delay="0"/>
                                          </p:stCondLst>
                                        </p:cTn>
                                        <p:tgtEl>
                                          <p:spTgt spid="33805"/>
                                        </p:tgtEl>
                                        <p:attrNameLst>
                                          <p:attrName>style.visibility</p:attrName>
                                        </p:attrNameLst>
                                      </p:cBhvr>
                                      <p:to>
                                        <p:strVal val="visible"/>
                                      </p:to>
                                    </p:set>
                                    <p:anim calcmode="lin" valueType="num">
                                      <p:cBhvr>
                                        <p:cTn id="27" dur="500" fill="hold"/>
                                        <p:tgtEl>
                                          <p:spTgt spid="33805"/>
                                        </p:tgtEl>
                                        <p:attrNameLst>
                                          <p:attrName>ppt_x</p:attrName>
                                        </p:attrNameLst>
                                      </p:cBhvr>
                                      <p:tavLst>
                                        <p:tav tm="0">
                                          <p:val>
                                            <p:strVal val="#ppt_x-#ppt_w/2"/>
                                          </p:val>
                                        </p:tav>
                                        <p:tav tm="100000">
                                          <p:val>
                                            <p:strVal val="#ppt_x"/>
                                          </p:val>
                                        </p:tav>
                                      </p:tavLst>
                                    </p:anim>
                                    <p:anim calcmode="lin" valueType="num">
                                      <p:cBhvr>
                                        <p:cTn id="28" dur="500" fill="hold"/>
                                        <p:tgtEl>
                                          <p:spTgt spid="33805"/>
                                        </p:tgtEl>
                                        <p:attrNameLst>
                                          <p:attrName>ppt_y</p:attrName>
                                        </p:attrNameLst>
                                      </p:cBhvr>
                                      <p:tavLst>
                                        <p:tav tm="0">
                                          <p:val>
                                            <p:strVal val="#ppt_y"/>
                                          </p:val>
                                        </p:tav>
                                        <p:tav tm="100000">
                                          <p:val>
                                            <p:strVal val="#ppt_y"/>
                                          </p:val>
                                        </p:tav>
                                      </p:tavLst>
                                    </p:anim>
                                    <p:anim calcmode="lin" valueType="num">
                                      <p:cBhvr>
                                        <p:cTn id="29" dur="500" fill="hold"/>
                                        <p:tgtEl>
                                          <p:spTgt spid="33805"/>
                                        </p:tgtEl>
                                        <p:attrNameLst>
                                          <p:attrName>ppt_w</p:attrName>
                                        </p:attrNameLst>
                                      </p:cBhvr>
                                      <p:tavLst>
                                        <p:tav tm="0">
                                          <p:val>
                                            <p:fltVal val="0.000000"/>
                                          </p:val>
                                        </p:tav>
                                        <p:tav tm="100000">
                                          <p:val>
                                            <p:strVal val="#ppt_w"/>
                                          </p:val>
                                        </p:tav>
                                      </p:tavLst>
                                    </p:anim>
                                    <p:anim calcmode="lin" valueType="num">
                                      <p:cBhvr>
                                        <p:cTn id="30" dur="500" fill="hold"/>
                                        <p:tgtEl>
                                          <p:spTgt spid="33805"/>
                                        </p:tgtEl>
                                        <p:attrNameLst>
                                          <p:attrName>ppt_h</p:attrName>
                                        </p:attrNameLst>
                                      </p:cBhvr>
                                      <p:tavLst>
                                        <p:tav tm="0">
                                          <p:val>
                                            <p:strVal val="#ppt_h"/>
                                          </p:val>
                                        </p:tav>
                                        <p:tav tm="100000">
                                          <p:val>
                                            <p:strVal val="#ppt_h"/>
                                          </p:val>
                                        </p:tav>
                                      </p:tavLst>
                                    </p:anim>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499"/>
                                          </p:stCondLst>
                                        </p:cTn>
                                        <p:tgtEl>
                                          <p:spTgt spid="184322"/>
                                        </p:tgtEl>
                                        <p:attrNameLst>
                                          <p:attrName>style.visibility</p:attrName>
                                        </p:attrNameLst>
                                      </p:cBhvr>
                                      <p:to>
                                        <p:strVal val="visible"/>
                                      </p:to>
                                    </p:set>
                                  </p:childTnLst>
                                </p:cTn>
                              </p:par>
                            </p:childTnLst>
                          </p:cTn>
                        </p:par>
                        <p:par>
                          <p:cTn id="34" fill="hold">
                            <p:stCondLst>
                              <p:cond delay="1000"/>
                            </p:stCondLst>
                            <p:childTnLst>
                              <p:par>
                                <p:cTn id="35" presetID="2" presetClass="entr" presetSubtype="2" fill="hold" nodeType="afterEffect">
                                  <p:stCondLst>
                                    <p:cond delay="0"/>
                                  </p:stCondLst>
                                  <p:childTnLst>
                                    <p:set>
                                      <p:cBhvr>
                                        <p:cTn id="36" dur="1" fill="hold">
                                          <p:stCondLst>
                                            <p:cond delay="0"/>
                                          </p:stCondLst>
                                        </p:cTn>
                                        <p:tgtEl>
                                          <p:spTgt spid="184323"/>
                                        </p:tgtEl>
                                        <p:attrNameLst>
                                          <p:attrName>style.visibility</p:attrName>
                                        </p:attrNameLst>
                                      </p:cBhvr>
                                      <p:to>
                                        <p:strVal val="visible"/>
                                      </p:to>
                                    </p:set>
                                    <p:anim calcmode="lin" valueType="num">
                                      <p:cBhvr additive="base">
                                        <p:cTn id="37" dur="2000" fill="hold"/>
                                        <p:tgtEl>
                                          <p:spTgt spid="184323"/>
                                        </p:tgtEl>
                                        <p:attrNameLst>
                                          <p:attrName>ppt_x</p:attrName>
                                        </p:attrNameLst>
                                      </p:cBhvr>
                                      <p:tavLst>
                                        <p:tav tm="0">
                                          <p:val>
                                            <p:strVal val="1+#ppt_w/2"/>
                                          </p:val>
                                        </p:tav>
                                        <p:tav tm="100000">
                                          <p:val>
                                            <p:strVal val="#ppt_x"/>
                                          </p:val>
                                        </p:tav>
                                      </p:tavLst>
                                    </p:anim>
                                    <p:anim calcmode="lin" valueType="num">
                                      <p:cBhvr additive="base">
                                        <p:cTn id="38" dur="2000" fill="hold"/>
                                        <p:tgtEl>
                                          <p:spTgt spid="184323"/>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2" fill="hold" nodeType="afterEffect">
                                  <p:stCondLst>
                                    <p:cond delay="0"/>
                                  </p:stCondLst>
                                  <p:childTnLst>
                                    <p:set>
                                      <p:cBhvr>
                                        <p:cTn id="41" dur="1" fill="hold">
                                          <p:stCondLst>
                                            <p:cond delay="0"/>
                                          </p:stCondLst>
                                        </p:cTn>
                                        <p:tgtEl>
                                          <p:spTgt spid="184324"/>
                                        </p:tgtEl>
                                        <p:attrNameLst>
                                          <p:attrName>style.visibility</p:attrName>
                                        </p:attrNameLst>
                                      </p:cBhvr>
                                      <p:to>
                                        <p:strVal val="visible"/>
                                      </p:to>
                                    </p:set>
                                    <p:anim calcmode="lin" valueType="num">
                                      <p:cBhvr additive="base">
                                        <p:cTn id="42" dur="2000" fill="hold"/>
                                        <p:tgtEl>
                                          <p:spTgt spid="184324"/>
                                        </p:tgtEl>
                                        <p:attrNameLst>
                                          <p:attrName>ppt_x</p:attrName>
                                        </p:attrNameLst>
                                      </p:cBhvr>
                                      <p:tavLst>
                                        <p:tav tm="0">
                                          <p:val>
                                            <p:strVal val="1+#ppt_w/2"/>
                                          </p:val>
                                        </p:tav>
                                        <p:tav tm="100000">
                                          <p:val>
                                            <p:strVal val="#ppt_x"/>
                                          </p:val>
                                        </p:tav>
                                      </p:tavLst>
                                    </p:anim>
                                    <p:anim calcmode="lin" valueType="num">
                                      <p:cBhvr additive="base">
                                        <p:cTn id="43" dur="2000" fill="hold"/>
                                        <p:tgtEl>
                                          <p:spTgt spid="18432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 fill="hold" grpId="0" nodeType="clickEffect">
                                  <p:stCondLst>
                                    <p:cond delay="0"/>
                                  </p:stCondLst>
                                  <p:childTnLst>
                                    <p:set>
                                      <p:cBhvr>
                                        <p:cTn id="47" dur="1" fill="hold">
                                          <p:stCondLst>
                                            <p:cond delay="0"/>
                                          </p:stCondLst>
                                        </p:cTn>
                                        <p:tgtEl>
                                          <p:spTgt spid="33810"/>
                                        </p:tgtEl>
                                        <p:attrNameLst>
                                          <p:attrName>style.visibility</p:attrName>
                                        </p:attrNameLst>
                                      </p:cBhvr>
                                      <p:to>
                                        <p:strVal val="visible"/>
                                      </p:to>
                                    </p:set>
                                    <p:anim calcmode="lin" valueType="num">
                                      <p:cBhvr>
                                        <p:cTn id="48" dur="500" fill="hold"/>
                                        <p:tgtEl>
                                          <p:spTgt spid="33810"/>
                                        </p:tgtEl>
                                        <p:attrNameLst>
                                          <p:attrName>ppt_x</p:attrName>
                                        </p:attrNameLst>
                                      </p:cBhvr>
                                      <p:tavLst>
                                        <p:tav tm="0">
                                          <p:val>
                                            <p:strVal val="#ppt_x"/>
                                          </p:val>
                                        </p:tav>
                                        <p:tav tm="100000">
                                          <p:val>
                                            <p:strVal val="#ppt_x"/>
                                          </p:val>
                                        </p:tav>
                                      </p:tavLst>
                                    </p:anim>
                                    <p:anim calcmode="lin" valueType="num">
                                      <p:cBhvr>
                                        <p:cTn id="49" dur="500" fill="hold"/>
                                        <p:tgtEl>
                                          <p:spTgt spid="33810"/>
                                        </p:tgtEl>
                                        <p:attrNameLst>
                                          <p:attrName>ppt_y</p:attrName>
                                        </p:attrNameLst>
                                      </p:cBhvr>
                                      <p:tavLst>
                                        <p:tav tm="0">
                                          <p:val>
                                            <p:strVal val="#ppt_y-#ppt_h/2"/>
                                          </p:val>
                                        </p:tav>
                                        <p:tav tm="100000">
                                          <p:val>
                                            <p:strVal val="#ppt_y"/>
                                          </p:val>
                                        </p:tav>
                                      </p:tavLst>
                                    </p:anim>
                                    <p:anim calcmode="lin" valueType="num">
                                      <p:cBhvr>
                                        <p:cTn id="50" dur="500" fill="hold"/>
                                        <p:tgtEl>
                                          <p:spTgt spid="33810"/>
                                        </p:tgtEl>
                                        <p:attrNameLst>
                                          <p:attrName>ppt_w</p:attrName>
                                        </p:attrNameLst>
                                      </p:cBhvr>
                                      <p:tavLst>
                                        <p:tav tm="0">
                                          <p:val>
                                            <p:strVal val="#ppt_w"/>
                                          </p:val>
                                        </p:tav>
                                        <p:tav tm="100000">
                                          <p:val>
                                            <p:strVal val="#ppt_w"/>
                                          </p:val>
                                        </p:tav>
                                      </p:tavLst>
                                    </p:anim>
                                    <p:anim calcmode="lin" valueType="num">
                                      <p:cBhvr>
                                        <p:cTn id="51" dur="500" fill="hold"/>
                                        <p:tgtEl>
                                          <p:spTgt spid="33810"/>
                                        </p:tgtEl>
                                        <p:attrNameLst>
                                          <p:attrName>ppt_h</p:attrName>
                                        </p:attrNameLst>
                                      </p:cBhvr>
                                      <p:tavLst>
                                        <p:tav tm="0">
                                          <p:val>
                                            <p:fltVal val="0.000000"/>
                                          </p:val>
                                        </p:tav>
                                        <p:tav tm="100000">
                                          <p:val>
                                            <p:strVal val="#ppt_h"/>
                                          </p:val>
                                        </p:tav>
                                      </p:tavLst>
                                    </p:anim>
                                  </p:childTnLst>
                                </p:cTn>
                              </p:par>
                            </p:childTnLst>
                          </p:cTn>
                        </p:par>
                        <p:par>
                          <p:cTn id="52" fill="hold">
                            <p:stCondLst>
                              <p:cond delay="500"/>
                            </p:stCondLst>
                            <p:childTnLst>
                              <p:par>
                                <p:cTn id="53" presetID="2" presetClass="entr" presetSubtype="2" fill="hold" nodeType="afterEffect">
                                  <p:stCondLst>
                                    <p:cond delay="0"/>
                                  </p:stCondLst>
                                  <p:childTnLst>
                                    <p:set>
                                      <p:cBhvr>
                                        <p:cTn id="54" dur="1" fill="hold">
                                          <p:stCondLst>
                                            <p:cond delay="0"/>
                                          </p:stCondLst>
                                        </p:cTn>
                                        <p:tgtEl>
                                          <p:spTgt spid="184325"/>
                                        </p:tgtEl>
                                        <p:attrNameLst>
                                          <p:attrName>style.visibility</p:attrName>
                                        </p:attrNameLst>
                                      </p:cBhvr>
                                      <p:to>
                                        <p:strVal val="visible"/>
                                      </p:to>
                                    </p:set>
                                    <p:anim calcmode="lin" valueType="num">
                                      <p:cBhvr additive="base">
                                        <p:cTn id="55" dur="500" fill="hold"/>
                                        <p:tgtEl>
                                          <p:spTgt spid="184325"/>
                                        </p:tgtEl>
                                        <p:attrNameLst>
                                          <p:attrName>ppt_x</p:attrName>
                                        </p:attrNameLst>
                                      </p:cBhvr>
                                      <p:tavLst>
                                        <p:tav tm="0">
                                          <p:val>
                                            <p:strVal val="1+#ppt_w/2"/>
                                          </p:val>
                                        </p:tav>
                                        <p:tav tm="100000">
                                          <p:val>
                                            <p:strVal val="#ppt_x"/>
                                          </p:val>
                                        </p:tav>
                                      </p:tavLst>
                                    </p:anim>
                                    <p:anim calcmode="lin" valueType="num">
                                      <p:cBhvr additive="base">
                                        <p:cTn id="56" dur="500" fill="hold"/>
                                        <p:tgtEl>
                                          <p:spTgt spid="184325"/>
                                        </p:tgtEl>
                                        <p:attrNameLst>
                                          <p:attrName>ppt_y</p:attrName>
                                        </p:attrNameLst>
                                      </p:cBhvr>
                                      <p:tavLst>
                                        <p:tav tm="0">
                                          <p:val>
                                            <p:strVal val="#ppt_y"/>
                                          </p:val>
                                        </p:tav>
                                        <p:tav tm="100000">
                                          <p:val>
                                            <p:strVal val="#ppt_y"/>
                                          </p:val>
                                        </p:tav>
                                      </p:tavLst>
                                    </p:anim>
                                  </p:childTnLst>
                                </p:cTn>
                              </p:par>
                            </p:childTnLst>
                          </p:cTn>
                        </p:par>
                        <p:par>
                          <p:cTn id="57" fill="hold">
                            <p:stCondLst>
                              <p:cond delay="1000"/>
                            </p:stCondLst>
                            <p:childTnLst>
                              <p:par>
                                <p:cTn id="58" presetID="55" presetClass="entr" presetSubtype="0"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1000" fill="hold"/>
                                        <p:tgtEl>
                                          <p:spTgt spid="2"/>
                                        </p:tgtEl>
                                        <p:attrNameLst>
                                          <p:attrName>ppt_w</p:attrName>
                                        </p:attrNameLst>
                                      </p:cBhvr>
                                      <p:tavLst>
                                        <p:tav tm="0">
                                          <p:val>
                                            <p:strVal val="#ppt_w*0.70"/>
                                          </p:val>
                                        </p:tav>
                                        <p:tav tm="100000">
                                          <p:val>
                                            <p:strVal val="#ppt_w"/>
                                          </p:val>
                                        </p:tav>
                                      </p:tavLst>
                                    </p:anim>
                                    <p:anim calcmode="lin" valueType="num">
                                      <p:cBhvr>
                                        <p:cTn id="61" dur="1000" fill="hold"/>
                                        <p:tgtEl>
                                          <p:spTgt spid="2"/>
                                        </p:tgtEl>
                                        <p:attrNameLst>
                                          <p:attrName>ppt_h</p:attrName>
                                        </p:attrNameLst>
                                      </p:cBhvr>
                                      <p:tavLst>
                                        <p:tav tm="0">
                                          <p:val>
                                            <p:strVal val="#ppt_h"/>
                                          </p:val>
                                        </p:tav>
                                        <p:tav tm="100000">
                                          <p:val>
                                            <p:strVal val="#ppt_h"/>
                                          </p:val>
                                        </p:tav>
                                      </p:tavLst>
                                    </p:anim>
                                    <p:animEffect transition="in" filter="fade">
                                      <p:cBhvr>
                                        <p:cTn id="6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1" grpId="0" bldLvl="0" animBg="1"/>
      <p:bldP spid="33802" grpId="0" bldLvl="0" animBg="1"/>
      <p:bldP spid="33810" grpId="0" bldLvl="0" animBg="1"/>
      <p:bldP spid="33813" grpId="0" bldLvl="0" animBg="1"/>
      <p:bldP spid="338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Rectangle 2"/>
          <p:cNvSpPr>
            <a:spLocks noGrp="1" noChangeArrowheads="1"/>
          </p:cNvSpPr>
          <p:nvPr>
            <p:ph type="title"/>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3.4  </a:t>
            </a:r>
            <a:r>
              <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rPr>
              <a:t>鲁宾逊归结原理</a:t>
            </a:r>
            <a:endParaRPr kumimoji="0" lang="zh-CN" altLang="en-US" sz="3600" b="0" i="0" u="none" strike="noStrike" kern="1200" cap="none" spc="0" normalizeH="0" baseline="0" noProof="0" smtClean="0">
              <a:ln>
                <a:noFill/>
              </a:ln>
              <a:solidFill>
                <a:schemeClr val="accent3">
                  <a:shade val="75000"/>
                </a:schemeClr>
              </a:solidFill>
              <a:effectLst/>
              <a:uLnTx/>
              <a:uFillTx/>
              <a:latin typeface="Times New Roman" panose="02020603050405020304" pitchFamily="18" charset="0"/>
              <a:ea typeface="黑体" panose="02010609060101010101" pitchFamily="49" charset="-122"/>
              <a:cs typeface="+mj-cs"/>
            </a:endParaRPr>
          </a:p>
        </p:txBody>
      </p:sp>
      <p:sp>
        <p:nvSpPr>
          <p:cNvPr id="230403" name="灯片编号占位符 4"/>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30404" name="Rectangle 3"/>
          <p:cNvSpPr>
            <a:spLocks noGrp="1"/>
          </p:cNvSpPr>
          <p:nvPr>
            <p:ph type="body" sz="half"/>
          </p:nvPr>
        </p:nvSpPr>
        <p:spPr>
          <a:xfrm>
            <a:off x="0" y="908050"/>
            <a:ext cx="4244975" cy="5400675"/>
          </a:xfrm>
        </p:spPr>
        <p:txBody>
          <a:bodyPr vert="horz" wrap="square" lIns="91440" tIns="45720" rIns="91440" bIns="45720" anchor="t" anchorCtr="0"/>
          <a:lstStyle>
            <a:lvl1pPr lvl="0">
              <a:buClr>
                <a:schemeClr val="accent1"/>
              </a:buClr>
              <a:buSzPct val="85000"/>
              <a:buFont typeface="Wingdings 2" panose="05020102010507070707" pitchFamily="18" charset="2"/>
              <a:defRPr sz="2300"/>
            </a:lvl1pPr>
            <a:lvl2pPr lvl="1">
              <a:buClr>
                <a:schemeClr val="accent2"/>
              </a:buClr>
              <a:buSzPct val="70000"/>
              <a:buFont typeface="Wingdings" panose="05000000000000000000" pitchFamily="2" charset="2"/>
              <a:defRPr sz="2000"/>
            </a:lvl2pPr>
            <a:lvl3pPr lvl="2">
              <a:buClr>
                <a:srgbClr val="8CADAE"/>
              </a:buClr>
              <a:buSzPct val="75000"/>
              <a:buFont typeface="Wingdings 2" panose="05020102010507070707" pitchFamily="18" charset="2"/>
              <a:defRPr sz="1800"/>
            </a:lvl3pPr>
            <a:lvl4pPr lvl="3">
              <a:buClr>
                <a:srgbClr val="8C7B70"/>
              </a:buClr>
              <a:buSzPct val="70000"/>
              <a:buFont typeface="Wingdings" panose="05000000000000000000" pitchFamily="2" charset="2"/>
              <a:defRPr sz="1800"/>
            </a:lvl4pPr>
            <a:lvl5pPr lvl="4">
              <a:buClr>
                <a:srgbClr val="8FB08C"/>
              </a:buClr>
              <a:buSzTx/>
              <a:buFontTx/>
              <a:defRPr sz="1600"/>
            </a:lvl5pPr>
          </a:lstStyle>
          <a:p>
            <a:pPr lvl="0" eaLnBrk="1" hangingPunct="1"/>
            <a:r>
              <a:rPr lang="zh-CN" altLang="en-US" sz="2400" b="1" dirty="0">
                <a:latin typeface="Times New Roman" panose="02020603050405020304" pitchFamily="18" charset="0"/>
              </a:rPr>
              <a:t>例</a:t>
            </a:r>
            <a:r>
              <a:rPr lang="en-US" altLang="zh-CN" sz="2400" b="1" dirty="0">
                <a:latin typeface="Times New Roman" panose="02020603050405020304" pitchFamily="18" charset="0"/>
              </a:rPr>
              <a:t>3.7 </a:t>
            </a:r>
            <a:r>
              <a:rPr lang="zh-CN" altLang="en-US" sz="2400" b="1" dirty="0">
                <a:latin typeface="Times New Roman" panose="02020603050405020304" pitchFamily="18" charset="0"/>
              </a:rPr>
              <a:t>设：</a:t>
            </a:r>
            <a:r>
              <a:rPr lang="zh-CN" altLang="en-US" sz="2400" dirty="0"/>
              <a:t> </a:t>
            </a:r>
            <a:endParaRPr lang="zh-CN" altLang="en-US" sz="2400" dirty="0"/>
          </a:p>
        </p:txBody>
      </p:sp>
      <p:sp>
        <p:nvSpPr>
          <p:cNvPr id="230407" name="Text Box 8"/>
          <p:cNvSpPr txBox="1"/>
          <p:nvPr/>
        </p:nvSpPr>
        <p:spPr>
          <a:xfrm>
            <a:off x="685800" y="2057400"/>
            <a:ext cx="38100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b="1" dirty="0">
                <a:latin typeface="Arial" panose="020B0604020202020204" pitchFamily="34" charset="0"/>
                <a:ea typeface="宋体" panose="02010600030101010101" pitchFamily="2" charset="-122"/>
              </a:rPr>
              <a:t>求其二元归结式。</a:t>
            </a:r>
            <a:endParaRPr lang="zh-CN" altLang="en-US" sz="2400" b="1" dirty="0">
              <a:latin typeface="Arial" panose="020B0604020202020204" pitchFamily="34" charset="0"/>
              <a:ea typeface="宋体" panose="02010600030101010101" pitchFamily="2" charset="-122"/>
            </a:endParaRPr>
          </a:p>
        </p:txBody>
      </p:sp>
      <p:sp>
        <p:nvSpPr>
          <p:cNvPr id="78868" name="Text Box 20"/>
          <p:cNvSpPr txBox="1"/>
          <p:nvPr/>
        </p:nvSpPr>
        <p:spPr>
          <a:xfrm>
            <a:off x="609600" y="3733800"/>
            <a:ext cx="2590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b="1" dirty="0">
                <a:latin typeface="Arial" panose="020B0604020202020204" pitchFamily="34" charset="0"/>
                <a:ea typeface="宋体" panose="02010600030101010101" pitchFamily="2" charset="-122"/>
              </a:rPr>
              <a:t>得：</a:t>
            </a:r>
            <a:endParaRPr lang="zh-CN" altLang="en-US" sz="2400" b="1" dirty="0">
              <a:latin typeface="Arial" panose="020B0604020202020204" pitchFamily="34" charset="0"/>
              <a:ea typeface="宋体" panose="02010600030101010101" pitchFamily="2" charset="-122"/>
            </a:endParaRPr>
          </a:p>
        </p:txBody>
      </p:sp>
      <p:graphicFrame>
        <p:nvGraphicFramePr>
          <p:cNvPr id="230412" name="Object 1024"/>
          <p:cNvGraphicFramePr/>
          <p:nvPr/>
        </p:nvGraphicFramePr>
        <p:xfrm>
          <a:off x="1524000" y="1524000"/>
          <a:ext cx="2133600" cy="423863"/>
        </p:xfrm>
        <a:graphic>
          <a:graphicData uri="http://schemas.openxmlformats.org/presentationml/2006/ole">
            <mc:AlternateContent xmlns:mc="http://schemas.openxmlformats.org/markup-compatibility/2006">
              <mc:Choice xmlns:v="urn:schemas-microsoft-com:vml" Requires="v">
                <p:oleObj spid="_x0000_s3171" name="" r:id="rId1" imgW="1103630" imgH="215900" progId="Equation.3">
                  <p:embed/>
                </p:oleObj>
              </mc:Choice>
              <mc:Fallback>
                <p:oleObj name="" r:id="rId1" imgW="1103630" imgH="215900" progId="Equation.3">
                  <p:embed/>
                  <p:pic>
                    <p:nvPicPr>
                      <p:cNvPr id="0" name="图片 3170"/>
                      <p:cNvPicPr/>
                      <p:nvPr/>
                    </p:nvPicPr>
                    <p:blipFill>
                      <a:blip r:embed="rId2"/>
                      <a:stretch>
                        <a:fillRect/>
                      </a:stretch>
                    </p:blipFill>
                    <p:spPr>
                      <a:xfrm>
                        <a:off x="1524000" y="1524000"/>
                        <a:ext cx="2133600" cy="423863"/>
                      </a:xfrm>
                      <a:prstGeom prst="rect">
                        <a:avLst/>
                      </a:prstGeom>
                      <a:noFill/>
                      <a:ln w="38100">
                        <a:noFill/>
                        <a:miter/>
                      </a:ln>
                    </p:spPr>
                  </p:pic>
                </p:oleObj>
              </mc:Fallback>
            </mc:AlternateContent>
          </a:graphicData>
        </a:graphic>
      </p:graphicFrame>
      <p:graphicFrame>
        <p:nvGraphicFramePr>
          <p:cNvPr id="230414" name="Object 1025"/>
          <p:cNvGraphicFramePr/>
          <p:nvPr/>
        </p:nvGraphicFramePr>
        <p:xfrm>
          <a:off x="3962400" y="1524000"/>
          <a:ext cx="2281238" cy="412750"/>
        </p:xfrm>
        <a:graphic>
          <a:graphicData uri="http://schemas.openxmlformats.org/presentationml/2006/ole">
            <mc:AlternateContent xmlns:mc="http://schemas.openxmlformats.org/markup-compatibility/2006">
              <mc:Choice xmlns:v="urn:schemas-microsoft-com:vml" Requires="v">
                <p:oleObj spid="_x0000_s3172" name="" r:id="rId3" imgW="1205865" imgH="215900" progId="Equation.3">
                  <p:embed/>
                </p:oleObj>
              </mc:Choice>
              <mc:Fallback>
                <p:oleObj name="" r:id="rId3" imgW="1205865" imgH="215900" progId="Equation.3">
                  <p:embed/>
                  <p:pic>
                    <p:nvPicPr>
                      <p:cNvPr id="0" name="图片 3171"/>
                      <p:cNvPicPr/>
                      <p:nvPr/>
                    </p:nvPicPr>
                    <p:blipFill>
                      <a:blip r:embed="rId4"/>
                      <a:stretch>
                        <a:fillRect/>
                      </a:stretch>
                    </p:blipFill>
                    <p:spPr>
                      <a:xfrm>
                        <a:off x="3962400" y="1524000"/>
                        <a:ext cx="2281238" cy="412750"/>
                      </a:xfrm>
                      <a:prstGeom prst="rect">
                        <a:avLst/>
                      </a:prstGeom>
                      <a:noFill/>
                      <a:ln w="38100">
                        <a:noFill/>
                        <a:miter/>
                      </a:ln>
                    </p:spPr>
                  </p:pic>
                </p:oleObj>
              </mc:Fallback>
            </mc:AlternateContent>
          </a:graphicData>
        </a:graphic>
      </p:graphicFrame>
      <p:graphicFrame>
        <p:nvGraphicFramePr>
          <p:cNvPr id="185346" name="Object 1026"/>
          <p:cNvGraphicFramePr/>
          <p:nvPr/>
        </p:nvGraphicFramePr>
        <p:xfrm>
          <a:off x="762000" y="4191000"/>
          <a:ext cx="7543800" cy="457200"/>
        </p:xfrm>
        <a:graphic>
          <a:graphicData uri="http://schemas.openxmlformats.org/presentationml/2006/ole">
            <mc:AlternateContent xmlns:mc="http://schemas.openxmlformats.org/markup-compatibility/2006">
              <mc:Choice xmlns:v="urn:schemas-microsoft-com:vml" Requires="v">
                <p:oleObj spid="_x0000_s3173" name="" r:id="rId5" imgW="3606800" imgH="215900" progId="Equation.3">
                  <p:embed/>
                </p:oleObj>
              </mc:Choice>
              <mc:Fallback>
                <p:oleObj name="" r:id="rId5" imgW="3606800" imgH="215900" progId="Equation.3">
                  <p:embed/>
                  <p:pic>
                    <p:nvPicPr>
                      <p:cNvPr id="0" name="图片 3172"/>
                      <p:cNvPicPr/>
                      <p:nvPr/>
                    </p:nvPicPr>
                    <p:blipFill>
                      <a:blip r:embed="rId6"/>
                      <a:stretch>
                        <a:fillRect/>
                      </a:stretch>
                    </p:blipFill>
                    <p:spPr>
                      <a:xfrm>
                        <a:off x="762000" y="4191000"/>
                        <a:ext cx="7543800" cy="457200"/>
                      </a:xfrm>
                      <a:prstGeom prst="rect">
                        <a:avLst/>
                      </a:prstGeom>
                      <a:noFill/>
                      <a:ln w="38100">
                        <a:noFill/>
                        <a:miter/>
                      </a:ln>
                    </p:spPr>
                  </p:pic>
                </p:oleObj>
              </mc:Fallback>
            </mc:AlternateContent>
          </a:graphicData>
        </a:graphic>
      </p:graphicFrame>
      <p:graphicFrame>
        <p:nvGraphicFramePr>
          <p:cNvPr id="185347" name="Object 1027"/>
          <p:cNvGraphicFramePr/>
          <p:nvPr/>
        </p:nvGraphicFramePr>
        <p:xfrm>
          <a:off x="1295400" y="4800600"/>
          <a:ext cx="2133600" cy="412750"/>
        </p:xfrm>
        <a:graphic>
          <a:graphicData uri="http://schemas.openxmlformats.org/presentationml/2006/ole">
            <mc:AlternateContent xmlns:mc="http://schemas.openxmlformats.org/markup-compatibility/2006">
              <mc:Choice xmlns:v="urn:schemas-microsoft-com:vml" Requires="v">
                <p:oleObj spid="_x0000_s3174" name="" r:id="rId7" imgW="926465" imgH="203200" progId="Equation.3">
                  <p:embed/>
                </p:oleObj>
              </mc:Choice>
              <mc:Fallback>
                <p:oleObj name="" r:id="rId7" imgW="926465" imgH="203200" progId="Equation.3">
                  <p:embed/>
                  <p:pic>
                    <p:nvPicPr>
                      <p:cNvPr id="0" name="图片 3173"/>
                      <p:cNvPicPr/>
                      <p:nvPr/>
                    </p:nvPicPr>
                    <p:blipFill>
                      <a:blip r:embed="rId8"/>
                      <a:stretch>
                        <a:fillRect/>
                      </a:stretch>
                    </p:blipFill>
                    <p:spPr>
                      <a:xfrm>
                        <a:off x="1295400" y="4800600"/>
                        <a:ext cx="2133600" cy="412750"/>
                      </a:xfrm>
                      <a:prstGeom prst="rect">
                        <a:avLst/>
                      </a:prstGeom>
                      <a:noFill/>
                      <a:ln w="38100">
                        <a:noFill/>
                        <a:miter/>
                      </a:ln>
                    </p:spPr>
                  </p:pic>
                </p:oleObj>
              </mc:Fallback>
            </mc:AlternateContent>
          </a:graphicData>
        </a:graphic>
      </p:graphicFrame>
      <p:graphicFrame>
        <p:nvGraphicFramePr>
          <p:cNvPr id="185348" name="Object 1028"/>
          <p:cNvGraphicFramePr/>
          <p:nvPr/>
        </p:nvGraphicFramePr>
        <p:xfrm>
          <a:off x="1295400" y="5257800"/>
          <a:ext cx="2133600" cy="434975"/>
        </p:xfrm>
        <a:graphic>
          <a:graphicData uri="http://schemas.openxmlformats.org/presentationml/2006/ole">
            <mc:AlternateContent xmlns:mc="http://schemas.openxmlformats.org/markup-compatibility/2006">
              <mc:Choice xmlns:v="urn:schemas-microsoft-com:vml" Requires="v">
                <p:oleObj spid="_x0000_s3175" name="" r:id="rId9" imgW="901065" imgH="203200" progId="Equation.3">
                  <p:embed/>
                </p:oleObj>
              </mc:Choice>
              <mc:Fallback>
                <p:oleObj name="" r:id="rId9" imgW="901065" imgH="203200" progId="Equation.3">
                  <p:embed/>
                  <p:pic>
                    <p:nvPicPr>
                      <p:cNvPr id="0" name="图片 3174"/>
                      <p:cNvPicPr/>
                      <p:nvPr/>
                    </p:nvPicPr>
                    <p:blipFill>
                      <a:blip r:embed="rId10"/>
                      <a:stretch>
                        <a:fillRect/>
                      </a:stretch>
                    </p:blipFill>
                    <p:spPr>
                      <a:xfrm>
                        <a:off x="1295400" y="5257800"/>
                        <a:ext cx="2133600" cy="434975"/>
                      </a:xfrm>
                      <a:prstGeom prst="rect">
                        <a:avLst/>
                      </a:prstGeom>
                      <a:noFill/>
                      <a:ln w="38100">
                        <a:noFill/>
                        <a:miter/>
                      </a:ln>
                    </p:spPr>
                  </p:pic>
                </p:oleObj>
              </mc:Fallback>
            </mc:AlternateContent>
          </a:graphicData>
        </a:graphic>
      </p:graphicFrame>
      <p:grpSp>
        <p:nvGrpSpPr>
          <p:cNvPr id="2" name="Group 35"/>
          <p:cNvGrpSpPr/>
          <p:nvPr/>
        </p:nvGrpSpPr>
        <p:grpSpPr>
          <a:xfrm>
            <a:off x="42863" y="2719388"/>
            <a:ext cx="8531225" cy="1014412"/>
            <a:chOff x="84" y="1680"/>
            <a:chExt cx="4080" cy="639"/>
          </a:xfrm>
        </p:grpSpPr>
        <p:sp>
          <p:nvSpPr>
            <p:cNvPr id="230423" name="Text Box 12"/>
            <p:cNvSpPr txBox="1"/>
            <p:nvPr/>
          </p:nvSpPr>
          <p:spPr>
            <a:xfrm>
              <a:off x="84" y="1680"/>
              <a:ext cx="4080" cy="639"/>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rgbClr val="0000FF"/>
                </a:buClr>
                <a:buSzTx/>
                <a:buFont typeface="Wingdings" panose="05000000000000000000" pitchFamily="2" charset="2"/>
                <a:buChar char="§"/>
              </a:pP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解：</a:t>
              </a:r>
              <a:r>
                <a:rPr lang="zh-CN" altLang="en-US" sz="2400" b="1" dirty="0">
                  <a:solidFill>
                    <a:srgbClr val="0000CC"/>
                  </a:solidFill>
                  <a:latin typeface="Times New Roman" panose="02020603050405020304" pitchFamily="18" charset="0"/>
                  <a:ea typeface="宋体" panose="02010600030101010101" pitchFamily="2" charset="-122"/>
                </a:rPr>
                <a:t>由于</a:t>
              </a:r>
              <a:r>
                <a:rPr lang="en-US" altLang="zh-CN" sz="2400" b="1" dirty="0">
                  <a:solidFill>
                    <a:srgbClr val="0000CC"/>
                  </a:solidFill>
                  <a:latin typeface="Times New Roman" panose="02020603050405020304" pitchFamily="18" charset="0"/>
                  <a:ea typeface="宋体" panose="02010600030101010101" pitchFamily="2" charset="-122"/>
                </a:rPr>
                <a:t>C</a:t>
              </a:r>
              <a:r>
                <a:rPr lang="en-US" altLang="zh-CN" sz="2400" b="1" baseline="-25000" dirty="0">
                  <a:solidFill>
                    <a:srgbClr val="0000CC"/>
                  </a:solidFill>
                  <a:latin typeface="Times New Roman" panose="02020603050405020304" pitchFamily="18" charset="0"/>
                  <a:ea typeface="宋体" panose="02010600030101010101" pitchFamily="2" charset="-122"/>
                </a:rPr>
                <a:t>1</a:t>
              </a:r>
              <a:r>
                <a:rPr lang="zh-CN" altLang="zh-CN" sz="2400" b="1" baseline="-25000" dirty="0">
                  <a:solidFill>
                    <a:srgbClr val="0000CC"/>
                  </a:solidFill>
                  <a:latin typeface="Times New Roman" panose="02020603050405020304" pitchFamily="18" charset="0"/>
                  <a:ea typeface="宋体" panose="02010600030101010101" pitchFamily="2" charset="-122"/>
                </a:rPr>
                <a:t>、</a:t>
              </a:r>
              <a:r>
                <a:rPr lang="en-US" altLang="zh-CN" sz="2400" b="1" dirty="0">
                  <a:solidFill>
                    <a:srgbClr val="0000CC"/>
                  </a:solidFill>
                  <a:latin typeface="Times New Roman" panose="02020603050405020304" pitchFamily="18" charset="0"/>
                  <a:ea typeface="宋体" panose="02010600030101010101" pitchFamily="2" charset="-122"/>
                </a:rPr>
                <a:t>C</a:t>
              </a:r>
              <a:r>
                <a:rPr lang="en-US" altLang="zh-CN" sz="2400" b="1" baseline="-25000" dirty="0">
                  <a:solidFill>
                    <a:srgbClr val="0000CC"/>
                  </a:solidFill>
                  <a:latin typeface="Times New Roman" panose="02020603050405020304" pitchFamily="18" charset="0"/>
                  <a:ea typeface="宋体" panose="02010600030101010101" pitchFamily="2" charset="-122"/>
                </a:rPr>
                <a:t>2</a:t>
              </a:r>
              <a:r>
                <a:rPr lang="zh-CN" altLang="en-US" sz="2400" b="1" dirty="0">
                  <a:solidFill>
                    <a:srgbClr val="660033"/>
                  </a:solidFill>
                  <a:latin typeface="Times New Roman" panose="02020603050405020304" pitchFamily="18" charset="0"/>
                  <a:ea typeface="宋体" panose="02010600030101010101" pitchFamily="2" charset="-122"/>
                </a:rPr>
                <a:t>有相同的变元</a:t>
              </a:r>
              <a:r>
                <a:rPr lang="en-US" altLang="zh-CN" sz="2400" b="1" dirty="0">
                  <a:solidFill>
                    <a:srgbClr val="0000CC"/>
                  </a:solidFill>
                  <a:latin typeface="Times New Roman" panose="02020603050405020304" pitchFamily="18" charset="0"/>
                  <a:ea typeface="宋体" panose="02010600030101010101" pitchFamily="2" charset="-122"/>
                </a:rPr>
                <a:t>x</a:t>
              </a:r>
              <a:r>
                <a:rPr lang="zh-CN" altLang="en-US" sz="2400" b="1" dirty="0">
                  <a:solidFill>
                    <a:srgbClr val="0000CC"/>
                  </a:solidFill>
                  <a:latin typeface="Times New Roman" panose="02020603050405020304" pitchFamily="18"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令  </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50000"/>
                </a:spcBef>
                <a:buClr>
                  <a:srgbClr val="0000FF"/>
                </a:buClr>
                <a:buSzTx/>
                <a:buFont typeface="Wingdings" panose="05000000000000000000" pitchFamily="2" charset="2"/>
                <a:buNone/>
              </a:pPr>
              <a:r>
                <a:rPr lang="zh-CN" altLang="en-US" sz="2400" b="1" dirty="0">
                  <a:latin typeface="Arial" panose="020B0604020202020204" pitchFamily="34" charset="0"/>
                  <a:ea typeface="宋体" panose="02010600030101010101" pitchFamily="2" charset="-122"/>
                </a:rPr>
                <a:t>    选                                          则</a:t>
              </a:r>
              <a:endParaRPr lang="zh-CN" altLang="en-US" sz="2400" b="1" dirty="0">
                <a:latin typeface="Arial" panose="020B0604020202020204" pitchFamily="34" charset="0"/>
                <a:ea typeface="宋体" panose="02010600030101010101" pitchFamily="2" charset="-122"/>
              </a:endParaRPr>
            </a:p>
          </p:txBody>
        </p:sp>
        <p:graphicFrame>
          <p:nvGraphicFramePr>
            <p:cNvPr id="230424" name="Object 1030"/>
            <p:cNvGraphicFramePr/>
            <p:nvPr/>
          </p:nvGraphicFramePr>
          <p:xfrm>
            <a:off x="437" y="2035"/>
            <a:ext cx="1667" cy="269"/>
          </p:xfrm>
          <a:graphic>
            <a:graphicData uri="http://schemas.openxmlformats.org/presentationml/2006/ole">
              <mc:AlternateContent xmlns:mc="http://schemas.openxmlformats.org/markup-compatibility/2006">
                <mc:Choice xmlns:v="urn:schemas-microsoft-com:vml" Requires="v">
                  <p:oleObj spid="_x0000_s3176" name="" r:id="rId11" imgW="1356995" imgH="215900" progId="Equation.3">
                    <p:embed/>
                  </p:oleObj>
                </mc:Choice>
                <mc:Fallback>
                  <p:oleObj name="" r:id="rId11" imgW="1356995" imgH="215900" progId="Equation.3">
                    <p:embed/>
                    <p:pic>
                      <p:nvPicPr>
                        <p:cNvPr id="0" name="图片 3175"/>
                        <p:cNvPicPr/>
                        <p:nvPr/>
                      </p:nvPicPr>
                      <p:blipFill>
                        <a:blip r:embed="rId12"/>
                        <a:stretch>
                          <a:fillRect/>
                        </a:stretch>
                      </p:blipFill>
                      <p:spPr>
                        <a:xfrm>
                          <a:off x="437" y="2035"/>
                          <a:ext cx="1667" cy="269"/>
                        </a:xfrm>
                        <a:prstGeom prst="rect">
                          <a:avLst/>
                        </a:prstGeom>
                        <a:noFill/>
                        <a:ln w="38100">
                          <a:noFill/>
                          <a:miter/>
                        </a:ln>
                      </p:spPr>
                    </p:pic>
                  </p:oleObj>
                </mc:Fallback>
              </mc:AlternateContent>
            </a:graphicData>
          </a:graphic>
        </p:graphicFrame>
        <p:graphicFrame>
          <p:nvGraphicFramePr>
            <p:cNvPr id="230425" name="Object 1031"/>
            <p:cNvGraphicFramePr/>
            <p:nvPr/>
          </p:nvGraphicFramePr>
          <p:xfrm>
            <a:off x="2339" y="2050"/>
            <a:ext cx="786" cy="238"/>
          </p:xfrm>
          <a:graphic>
            <a:graphicData uri="http://schemas.openxmlformats.org/presentationml/2006/ole">
              <mc:AlternateContent xmlns:mc="http://schemas.openxmlformats.org/markup-compatibility/2006">
                <mc:Choice xmlns:v="urn:schemas-microsoft-com:vml" Requires="v">
                  <p:oleObj spid="_x0000_s3177" name="" r:id="rId13" imgW="659765" imgH="203200" progId="Equation.3">
                    <p:embed/>
                  </p:oleObj>
                </mc:Choice>
                <mc:Fallback>
                  <p:oleObj name="" r:id="rId13" imgW="659765" imgH="203200" progId="Equation.3">
                    <p:embed/>
                    <p:pic>
                      <p:nvPicPr>
                        <p:cNvPr id="0" name="图片 3176"/>
                        <p:cNvPicPr/>
                        <p:nvPr/>
                      </p:nvPicPr>
                      <p:blipFill>
                        <a:blip r:embed="rId14"/>
                        <a:stretch>
                          <a:fillRect/>
                        </a:stretch>
                      </p:blipFill>
                      <p:spPr>
                        <a:xfrm>
                          <a:off x="2339" y="2050"/>
                          <a:ext cx="786" cy="238"/>
                        </a:xfrm>
                        <a:prstGeom prst="rect">
                          <a:avLst/>
                        </a:prstGeom>
                        <a:noFill/>
                        <a:ln w="38100">
                          <a:noFill/>
                          <a:miter/>
                        </a:ln>
                      </p:spPr>
                    </p:pic>
                  </p:oleObj>
                </mc:Fallback>
              </mc:AlternateContent>
            </a:graphicData>
          </a:graphic>
        </p:graphicFrame>
        <p:graphicFrame>
          <p:nvGraphicFramePr>
            <p:cNvPr id="230426" name="Object 1032"/>
            <p:cNvGraphicFramePr/>
            <p:nvPr/>
          </p:nvGraphicFramePr>
          <p:xfrm>
            <a:off x="2658" y="1680"/>
            <a:ext cx="1423" cy="260"/>
          </p:xfrm>
          <a:graphic>
            <a:graphicData uri="http://schemas.openxmlformats.org/presentationml/2006/ole">
              <mc:AlternateContent xmlns:mc="http://schemas.openxmlformats.org/markup-compatibility/2006">
                <mc:Choice xmlns:v="urn:schemas-microsoft-com:vml" Requires="v">
                  <p:oleObj spid="_x0000_s3178" name="" r:id="rId15" imgW="1193800" imgH="215900" progId="Equation.3">
                    <p:embed/>
                  </p:oleObj>
                </mc:Choice>
                <mc:Fallback>
                  <p:oleObj name="" r:id="rId15" imgW="1193800" imgH="215900" progId="Equation.3">
                    <p:embed/>
                    <p:pic>
                      <p:nvPicPr>
                        <p:cNvPr id="0" name="图片 3177"/>
                        <p:cNvPicPr/>
                        <p:nvPr/>
                      </p:nvPicPr>
                      <p:blipFill>
                        <a:blip r:embed="rId16"/>
                        <a:stretch>
                          <a:fillRect/>
                        </a:stretch>
                      </p:blipFill>
                      <p:spPr>
                        <a:xfrm>
                          <a:off x="2658" y="1680"/>
                          <a:ext cx="1423" cy="260"/>
                        </a:xfrm>
                        <a:prstGeom prst="rect">
                          <a:avLst/>
                        </a:prstGeom>
                        <a:noFill/>
                        <a:ln w="38100">
                          <a:noFill/>
                          <a:miter/>
                        </a:ln>
                      </p:spPr>
                    </p:pic>
                  </p:oleObj>
                </mc:Fallback>
              </mc:AlternateContent>
            </a:graphicData>
          </a:graphic>
        </p:graphicFrame>
      </p:grpSp>
      <p:sp>
        <p:nvSpPr>
          <p:cNvPr id="78879" name="Oval 31"/>
          <p:cNvSpPr/>
          <p:nvPr/>
        </p:nvSpPr>
        <p:spPr>
          <a:xfrm>
            <a:off x="3886200" y="1447800"/>
            <a:ext cx="2514600" cy="6096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78880" name="Oval 32"/>
          <p:cNvSpPr/>
          <p:nvPr/>
        </p:nvSpPr>
        <p:spPr>
          <a:xfrm>
            <a:off x="5251450" y="2620963"/>
            <a:ext cx="2514600" cy="6096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78882" name="AutoShape 34"/>
          <p:cNvSpPr/>
          <p:nvPr/>
        </p:nvSpPr>
        <p:spPr>
          <a:xfrm rot="1434368">
            <a:off x="5964238" y="2098675"/>
            <a:ext cx="381000" cy="838200"/>
          </a:xfrm>
          <a:prstGeom prst="curvedLeftArrow">
            <a:avLst>
              <a:gd name="adj1" fmla="val 44000"/>
              <a:gd name="adj2" fmla="val 88000"/>
              <a:gd name="adj3" fmla="val 33305"/>
            </a:avLst>
          </a:prstGeom>
          <a:solidFill>
            <a:srgbClr val="FFFFFF"/>
          </a:solidFill>
          <a:ln w="9525" cap="flat" cmpd="sng">
            <a:solidFill>
              <a:schemeClr val="accent2"/>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aphicFrame>
        <p:nvGraphicFramePr>
          <p:cNvPr id="185349" name="Object 1029"/>
          <p:cNvGraphicFramePr>
            <a:graphicFrameLocks noGrp="1"/>
          </p:cNvGraphicFramePr>
          <p:nvPr>
            <p:ph sz="quarter" idx="1"/>
          </p:nvPr>
        </p:nvGraphicFramePr>
        <p:xfrm>
          <a:off x="2446338" y="2568575"/>
          <a:ext cx="4214812" cy="2487613"/>
        </p:xfrm>
        <a:graphic>
          <a:graphicData uri="http://schemas.openxmlformats.org/presentationml/2006/ole">
            <mc:AlternateContent xmlns:mc="http://schemas.openxmlformats.org/markup-compatibility/2006">
              <mc:Choice xmlns:v="urn:schemas-microsoft-com:vml" Requires="v">
                <p:oleObj spid="_x0000_s3179" name="" r:id="rId17" imgW="4215130" imgH="2487295" progId="SmartDraw.2">
                  <p:embed/>
                </p:oleObj>
              </mc:Choice>
              <mc:Fallback>
                <p:oleObj name="" r:id="rId17" imgW="4215130" imgH="2487295" progId="SmartDraw.2">
                  <p:embed/>
                  <p:pic>
                    <p:nvPicPr>
                      <p:cNvPr id="0" name="图片 3178"/>
                      <p:cNvPicPr/>
                      <p:nvPr/>
                    </p:nvPicPr>
                    <p:blipFill>
                      <a:blip r:embed="rId18"/>
                      <a:srcRect/>
                      <a:stretch>
                        <a:fillRect/>
                      </a:stretch>
                    </p:blipFill>
                    <p:spPr>
                      <a:xfrm>
                        <a:off x="2446338" y="2568575"/>
                        <a:ext cx="4214812" cy="2487613"/>
                      </a:xfrm>
                      <a:prstGeom prst="rect">
                        <a:avLst/>
                      </a:prstGeom>
                      <a:solidFill>
                        <a:schemeClr val="bg1">
                          <a:alpha val="100000"/>
                        </a:schemeClr>
                      </a:solidFill>
                      <a:ln>
                        <a:solidFill>
                          <a:schemeClr val="folHlink">
                            <a:alpha val="100000"/>
                          </a:schemeClr>
                        </a:solidFill>
                        <a:miter lim="800000"/>
                        <a:headEnd/>
                        <a:tailEnd/>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78879"/>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78880"/>
                                        </p:tgtEl>
                                        <p:attrNameLst>
                                          <p:attrName>style.visibility</p:attrName>
                                        </p:attrNameLst>
                                      </p:cBhvr>
                                      <p:to>
                                        <p:strVal val="visible"/>
                                      </p:to>
                                    </p:se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78882"/>
                                        </p:tgtEl>
                                        <p:attrNameLst>
                                          <p:attrName>style.visibility</p:attrName>
                                        </p:attrNameLst>
                                      </p:cBhvr>
                                      <p:to>
                                        <p:strVal val="visible"/>
                                      </p:to>
                                    </p:set>
                                    <p:animEffect transition="in" filter="dissolve">
                                      <p:cBhvr>
                                        <p:cTn id="18" dur="500"/>
                                        <p:tgtEl>
                                          <p:spTgt spid="7888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8868"/>
                                        </p:tgtEl>
                                        <p:attrNameLst>
                                          <p:attrName>style.visibility</p:attrName>
                                        </p:attrNameLst>
                                      </p:cBhvr>
                                      <p:to>
                                        <p:strVal val="visible"/>
                                      </p:to>
                                    </p:set>
                                    <p:anim calcmode="lin" valueType="num">
                                      <p:cBhvr additive="base">
                                        <p:cTn id="23" dur="500" fill="hold"/>
                                        <p:tgtEl>
                                          <p:spTgt spid="78868"/>
                                        </p:tgtEl>
                                        <p:attrNameLst>
                                          <p:attrName>ppt_x</p:attrName>
                                        </p:attrNameLst>
                                      </p:cBhvr>
                                      <p:tavLst>
                                        <p:tav tm="0">
                                          <p:val>
                                            <p:strVal val="0-#ppt_w/2"/>
                                          </p:val>
                                        </p:tav>
                                        <p:tav tm="100000">
                                          <p:val>
                                            <p:strVal val="#ppt_x"/>
                                          </p:val>
                                        </p:tav>
                                      </p:tavLst>
                                    </p:anim>
                                    <p:anim calcmode="lin" valueType="num">
                                      <p:cBhvr additive="base">
                                        <p:cTn id="24" dur="500" fill="hold"/>
                                        <p:tgtEl>
                                          <p:spTgt spid="78868"/>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185346"/>
                                        </p:tgtEl>
                                        <p:attrNameLst>
                                          <p:attrName>style.visibility</p:attrName>
                                        </p:attrNameLst>
                                      </p:cBhvr>
                                      <p:to>
                                        <p:strVal val="visible"/>
                                      </p:to>
                                    </p:set>
                                    <p:anim calcmode="lin" valueType="num">
                                      <p:cBhvr additive="base">
                                        <p:cTn id="28" dur="500" fill="hold"/>
                                        <p:tgtEl>
                                          <p:spTgt spid="185346"/>
                                        </p:tgtEl>
                                        <p:attrNameLst>
                                          <p:attrName>ppt_x</p:attrName>
                                        </p:attrNameLst>
                                      </p:cBhvr>
                                      <p:tavLst>
                                        <p:tav tm="0">
                                          <p:val>
                                            <p:strVal val="0-#ppt_w/2"/>
                                          </p:val>
                                        </p:tav>
                                        <p:tav tm="100000">
                                          <p:val>
                                            <p:strVal val="#ppt_x"/>
                                          </p:val>
                                        </p:tav>
                                      </p:tavLst>
                                    </p:anim>
                                    <p:anim calcmode="lin" valueType="num">
                                      <p:cBhvr additive="base">
                                        <p:cTn id="29" dur="500" fill="hold"/>
                                        <p:tgtEl>
                                          <p:spTgt spid="185346"/>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8" fill="hold" nodeType="afterEffect">
                                  <p:stCondLst>
                                    <p:cond delay="0"/>
                                  </p:stCondLst>
                                  <p:childTnLst>
                                    <p:set>
                                      <p:cBhvr>
                                        <p:cTn id="32" dur="1" fill="hold">
                                          <p:stCondLst>
                                            <p:cond delay="0"/>
                                          </p:stCondLst>
                                        </p:cTn>
                                        <p:tgtEl>
                                          <p:spTgt spid="185347"/>
                                        </p:tgtEl>
                                        <p:attrNameLst>
                                          <p:attrName>style.visibility</p:attrName>
                                        </p:attrNameLst>
                                      </p:cBhvr>
                                      <p:to>
                                        <p:strVal val="visible"/>
                                      </p:to>
                                    </p:set>
                                    <p:anim calcmode="lin" valueType="num">
                                      <p:cBhvr additive="base">
                                        <p:cTn id="33" dur="500" fill="hold"/>
                                        <p:tgtEl>
                                          <p:spTgt spid="185347"/>
                                        </p:tgtEl>
                                        <p:attrNameLst>
                                          <p:attrName>ppt_x</p:attrName>
                                        </p:attrNameLst>
                                      </p:cBhvr>
                                      <p:tavLst>
                                        <p:tav tm="0">
                                          <p:val>
                                            <p:strVal val="0-#ppt_w/2"/>
                                          </p:val>
                                        </p:tav>
                                        <p:tav tm="100000">
                                          <p:val>
                                            <p:strVal val="#ppt_x"/>
                                          </p:val>
                                        </p:tav>
                                      </p:tavLst>
                                    </p:anim>
                                    <p:anim calcmode="lin" valueType="num">
                                      <p:cBhvr additive="base">
                                        <p:cTn id="34" dur="500" fill="hold"/>
                                        <p:tgtEl>
                                          <p:spTgt spid="185347"/>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8" fill="hold" nodeType="afterEffect">
                                  <p:stCondLst>
                                    <p:cond delay="0"/>
                                  </p:stCondLst>
                                  <p:childTnLst>
                                    <p:set>
                                      <p:cBhvr>
                                        <p:cTn id="37" dur="1" fill="hold">
                                          <p:stCondLst>
                                            <p:cond delay="0"/>
                                          </p:stCondLst>
                                        </p:cTn>
                                        <p:tgtEl>
                                          <p:spTgt spid="185348"/>
                                        </p:tgtEl>
                                        <p:attrNameLst>
                                          <p:attrName>style.visibility</p:attrName>
                                        </p:attrNameLst>
                                      </p:cBhvr>
                                      <p:to>
                                        <p:strVal val="visible"/>
                                      </p:to>
                                    </p:set>
                                    <p:anim calcmode="lin" valueType="num">
                                      <p:cBhvr additive="base">
                                        <p:cTn id="38" dur="500" fill="hold"/>
                                        <p:tgtEl>
                                          <p:spTgt spid="185348"/>
                                        </p:tgtEl>
                                        <p:attrNameLst>
                                          <p:attrName>ppt_x</p:attrName>
                                        </p:attrNameLst>
                                      </p:cBhvr>
                                      <p:tavLst>
                                        <p:tav tm="0">
                                          <p:val>
                                            <p:strVal val="0-#ppt_w/2"/>
                                          </p:val>
                                        </p:tav>
                                        <p:tav tm="100000">
                                          <p:val>
                                            <p:strVal val="#ppt_x"/>
                                          </p:val>
                                        </p:tav>
                                      </p:tavLst>
                                    </p:anim>
                                    <p:anim calcmode="lin" valueType="num">
                                      <p:cBhvr additive="base">
                                        <p:cTn id="39" dur="500" fill="hold"/>
                                        <p:tgtEl>
                                          <p:spTgt spid="18534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nodeType="clickEffect">
                                  <p:stCondLst>
                                    <p:cond delay="0"/>
                                  </p:stCondLst>
                                  <p:childTnLst>
                                    <p:set>
                                      <p:cBhvr>
                                        <p:cTn id="43" dur="1" fill="hold">
                                          <p:stCondLst>
                                            <p:cond delay="0"/>
                                          </p:stCondLst>
                                        </p:cTn>
                                        <p:tgtEl>
                                          <p:spTgt spid="185349"/>
                                        </p:tgtEl>
                                        <p:attrNameLst>
                                          <p:attrName>style.visibility</p:attrName>
                                        </p:attrNameLst>
                                      </p:cBhvr>
                                      <p:to>
                                        <p:strVal val="visible"/>
                                      </p:to>
                                    </p:set>
                                    <p:anim calcmode="lin" valueType="num">
                                      <p:cBhvr>
                                        <p:cTn id="44" dur="1000" fill="hold"/>
                                        <p:tgtEl>
                                          <p:spTgt spid="185349"/>
                                        </p:tgtEl>
                                        <p:attrNameLst>
                                          <p:attrName>ppt_w</p:attrName>
                                        </p:attrNameLst>
                                      </p:cBhvr>
                                      <p:tavLst>
                                        <p:tav tm="0">
                                          <p:val>
                                            <p:strVal val="#ppt_w*0.70"/>
                                          </p:val>
                                        </p:tav>
                                        <p:tav tm="100000">
                                          <p:val>
                                            <p:strVal val="#ppt_w"/>
                                          </p:val>
                                        </p:tav>
                                      </p:tavLst>
                                    </p:anim>
                                    <p:anim calcmode="lin" valueType="num">
                                      <p:cBhvr>
                                        <p:cTn id="45" dur="1000" fill="hold"/>
                                        <p:tgtEl>
                                          <p:spTgt spid="185349"/>
                                        </p:tgtEl>
                                        <p:attrNameLst>
                                          <p:attrName>ppt_h</p:attrName>
                                        </p:attrNameLst>
                                      </p:cBhvr>
                                      <p:tavLst>
                                        <p:tav tm="0">
                                          <p:val>
                                            <p:strVal val="#ppt_h"/>
                                          </p:val>
                                        </p:tav>
                                        <p:tav tm="100000">
                                          <p:val>
                                            <p:strVal val="#ppt_h"/>
                                          </p:val>
                                        </p:tav>
                                      </p:tavLst>
                                    </p:anim>
                                    <p:animEffect transition="in" filter="fade">
                                      <p:cBhvr>
                                        <p:cTn id="46" dur="1000"/>
                                        <p:tgtEl>
                                          <p:spTgt spid="185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8" grpId="0"/>
      <p:bldP spid="78879" grpId="0" animBg="1"/>
      <p:bldP spid="78880" grpId="0" bldLvl="0" animBg="1"/>
      <p:bldP spid="78882"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239619" name="Rectangle 4"/>
          <p:cNvSpPr>
            <a:spLocks noChangeArrowheads="1"/>
          </p:cNvSpPr>
          <p:nvPr/>
        </p:nvSpPr>
        <p:spPr bwMode="auto">
          <a:xfrm>
            <a:off x="368300" y="304800"/>
            <a:ext cx="6781800" cy="765175"/>
          </a:xfrm>
          <a:prstGeom prst="rect">
            <a:avLst/>
          </a:prstGeom>
          <a:noFill/>
          <a:ln>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a:ln>
                  <a:noFill/>
                </a:ln>
                <a:solidFill>
                  <a:schemeClr val="accent3">
                    <a:lumMod val="75000"/>
                  </a:schemeClr>
                </a:solidFill>
                <a:effectLst/>
                <a:uLnTx/>
                <a:uFillTx/>
                <a:latin typeface="Times New Roman" panose="02020603050405020304" pitchFamily="18" charset="0"/>
                <a:ea typeface="黑体" panose="02010609060101010101" pitchFamily="49" charset="-122"/>
                <a:cs typeface="+mn-cs"/>
              </a:rPr>
              <a:t>3.4  </a:t>
            </a:r>
            <a:r>
              <a:rPr kumimoji="0" lang="zh-CN" altLang="en-US" sz="3600" b="1" i="0" u="none" strike="noStrike" kern="1200" cap="none" spc="0" normalizeH="0" baseline="0" noProof="0">
                <a:ln>
                  <a:noFill/>
                </a:ln>
                <a:solidFill>
                  <a:schemeClr val="accent3">
                    <a:lumMod val="75000"/>
                  </a:schemeClr>
                </a:solidFill>
                <a:effectLst/>
                <a:uLnTx/>
                <a:uFillTx/>
                <a:latin typeface="Times New Roman" panose="02020603050405020304" pitchFamily="18" charset="0"/>
                <a:ea typeface="黑体" panose="02010609060101010101" pitchFamily="49" charset="-122"/>
                <a:cs typeface="+mn-cs"/>
              </a:rPr>
              <a:t>鲁宾逊归结原理</a:t>
            </a:r>
            <a:endParaRPr kumimoji="0" lang="zh-CN" altLang="en-US" sz="3600" b="1" i="0" u="none" strike="noStrike" kern="1200" cap="none" spc="0" normalizeH="0" baseline="0" noProof="0">
              <a:ln>
                <a:noFill/>
              </a:ln>
              <a:solidFill>
                <a:schemeClr val="accent3">
                  <a:lumMod val="75000"/>
                </a:schemeClr>
              </a:solidFill>
              <a:effectLst/>
              <a:uLnTx/>
              <a:uFillTx/>
              <a:latin typeface="Times New Roman" panose="02020603050405020304" pitchFamily="18" charset="0"/>
              <a:ea typeface="黑体" panose="02010609060101010101" pitchFamily="49" charset="-122"/>
              <a:cs typeface="+mn-cs"/>
            </a:endParaRPr>
          </a:p>
        </p:txBody>
      </p:sp>
      <p:sp>
        <p:nvSpPr>
          <p:cNvPr id="231428" name="Rectangle 3"/>
          <p:cNvSpPr>
            <a:spLocks noGrp="1"/>
          </p:cNvSpPr>
          <p:nvPr/>
        </p:nvSpPr>
        <p:spPr>
          <a:xfrm>
            <a:off x="228600" y="1600200"/>
            <a:ext cx="8686800" cy="4724400"/>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lvl="0" indent="-342900" eaLnBrk="1" hangingPunct="1">
              <a:lnSpc>
                <a:spcPct val="95000"/>
              </a:lnSpc>
              <a:buClr>
                <a:schemeClr val="folHlink"/>
              </a:buClr>
              <a:buSzPct val="60000"/>
              <a:buFont typeface="Wingdings" panose="05000000000000000000" pitchFamily="2" charset="2"/>
              <a:buChar char="n"/>
            </a:pPr>
            <a:r>
              <a:rPr lang="zh-CN" altLang="en-US" sz="2200" b="1" dirty="0">
                <a:solidFill>
                  <a:srgbClr val="006600"/>
                </a:solidFill>
                <a:latin typeface="Times New Roman" panose="02020603050405020304" pitchFamily="18" charset="0"/>
                <a:ea typeface="宋体" panose="02010600030101010101" pitchFamily="2" charset="-122"/>
              </a:rPr>
              <a:t>例</a:t>
            </a:r>
            <a:r>
              <a:rPr lang="en-US" altLang="zh-CN" sz="2200" b="1" dirty="0">
                <a:solidFill>
                  <a:srgbClr val="006600"/>
                </a:solidFill>
                <a:latin typeface="Times New Roman" panose="02020603050405020304" pitchFamily="18" charset="0"/>
                <a:ea typeface="宋体" panose="02010600030101010101" pitchFamily="2" charset="-122"/>
              </a:rPr>
              <a:t>3.8</a:t>
            </a:r>
            <a:r>
              <a:rPr lang="en-US" altLang="zh-CN" sz="2200" b="1" dirty="0">
                <a:solidFill>
                  <a:srgbClr val="0000CC"/>
                </a:solidFill>
                <a:latin typeface="Times New Roman" panose="02020603050405020304" pitchFamily="18" charset="0"/>
                <a:ea typeface="宋体" panose="02010600030101010101" pitchFamily="2" charset="-122"/>
              </a:rPr>
              <a:t>  </a:t>
            </a:r>
            <a:r>
              <a:rPr lang="zh-CN" altLang="en-US" sz="2200" b="1" dirty="0">
                <a:solidFill>
                  <a:srgbClr val="0000CC"/>
                </a:solidFill>
                <a:latin typeface="Times New Roman" panose="02020603050405020304" pitchFamily="18" charset="0"/>
                <a:ea typeface="宋体" panose="02010600030101010101" pitchFamily="2" charset="-122"/>
              </a:rPr>
              <a:t>设</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=P(x)∨P(f(a))∨Q(x) </a:t>
            </a:r>
            <a:r>
              <a:rPr lang="zh-CN" altLang="en-US" sz="2200" b="1" dirty="0">
                <a:solidFill>
                  <a:srgbClr val="0000CC"/>
                </a:solidFill>
                <a:latin typeface="Times New Roman" panose="02020603050405020304" pitchFamily="18" charset="0"/>
                <a:ea typeface="宋体" panose="02010600030101010101" pitchFamily="2" charset="-122"/>
              </a:rPr>
              <a:t>，</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2</a:t>
            </a:r>
            <a:r>
              <a:rPr lang="en-US" altLang="zh-CN" sz="2200" b="1" dirty="0">
                <a:solidFill>
                  <a:srgbClr val="0000CC"/>
                </a:solidFill>
                <a:latin typeface="Times New Roman" panose="02020603050405020304" pitchFamily="18" charset="0"/>
                <a:ea typeface="宋体" panose="02010600030101010101" pitchFamily="2" charset="-122"/>
              </a:rPr>
              <a:t>=﹁P(y)∨R(b)</a:t>
            </a:r>
            <a:r>
              <a:rPr lang="zh-CN" altLang="en-US" sz="2200" b="1" dirty="0">
                <a:solidFill>
                  <a:srgbClr val="0000CC"/>
                </a:solidFill>
                <a:latin typeface="Times New Roman" panose="02020603050405020304" pitchFamily="18" charset="0"/>
                <a:ea typeface="宋体" panose="02010600030101010101" pitchFamily="2" charset="-122"/>
              </a:rPr>
              <a:t>，求</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12</a:t>
            </a:r>
            <a:endParaRPr lang="en-US" altLang="zh-CN" sz="2200" b="1" baseline="-25000" dirty="0">
              <a:solidFill>
                <a:srgbClr val="0000CC"/>
              </a:solidFill>
              <a:latin typeface="Times New Roman" panose="02020603050405020304" pitchFamily="18" charset="0"/>
              <a:ea typeface="宋体" panose="02010600030101010101" pitchFamily="2" charset="-122"/>
            </a:endParaRPr>
          </a:p>
          <a:p>
            <a:pPr marL="342900" lvl="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en-US" altLang="zh-CN" sz="2200" b="1" dirty="0">
                <a:solidFill>
                  <a:srgbClr val="006600"/>
                </a:solidFill>
                <a:latin typeface="Times New Roman" panose="02020603050405020304" pitchFamily="18" charset="0"/>
                <a:ea typeface="宋体" panose="02010600030101010101" pitchFamily="2" charset="-122"/>
              </a:rPr>
              <a:t>     </a:t>
            </a:r>
            <a:r>
              <a:rPr lang="zh-CN" altLang="en-US" sz="2200" b="1" dirty="0">
                <a:solidFill>
                  <a:srgbClr val="006600"/>
                </a:solidFill>
                <a:latin typeface="Times New Roman" panose="02020603050405020304" pitchFamily="18" charset="0"/>
                <a:ea typeface="宋体" panose="02010600030101010101" pitchFamily="2" charset="-122"/>
              </a:rPr>
              <a:t>解：</a:t>
            </a:r>
            <a:r>
              <a:rPr lang="zh-CN" altLang="en-US" sz="2200" b="1" dirty="0">
                <a:solidFill>
                  <a:srgbClr val="0000CC"/>
                </a:solidFill>
                <a:latin typeface="Times New Roman" panose="02020603050405020304" pitchFamily="18" charset="0"/>
                <a:ea typeface="宋体" panose="02010600030101010101" pitchFamily="2" charset="-122"/>
              </a:rPr>
              <a:t>对参加归结的某个子句，若其内部有可合一的文字，则在进行归结之前应先对这些文字进行合一。本例的</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zh-CN" altLang="en-US" sz="2200" b="1" dirty="0">
                <a:solidFill>
                  <a:srgbClr val="0000CC"/>
                </a:solidFill>
                <a:latin typeface="Times New Roman" panose="02020603050405020304" pitchFamily="18" charset="0"/>
                <a:ea typeface="宋体" panose="02010600030101010101" pitchFamily="2" charset="-122"/>
              </a:rPr>
              <a:t>中有可合一的文字</a:t>
            </a:r>
            <a:r>
              <a:rPr lang="en-US" altLang="zh-CN" sz="2200" b="1" dirty="0">
                <a:solidFill>
                  <a:srgbClr val="0000CC"/>
                </a:solidFill>
                <a:latin typeface="Times New Roman" panose="02020603050405020304" pitchFamily="18" charset="0"/>
                <a:ea typeface="宋体" panose="02010600030101010101" pitchFamily="2" charset="-122"/>
              </a:rPr>
              <a:t>P(x)</a:t>
            </a:r>
            <a:r>
              <a:rPr lang="zh-CN" altLang="en-US" sz="2200" b="1" dirty="0">
                <a:solidFill>
                  <a:srgbClr val="0000CC"/>
                </a:solidFill>
                <a:latin typeface="Times New Roman" panose="02020603050405020304" pitchFamily="18" charset="0"/>
                <a:ea typeface="宋体" panose="02010600030101010101" pitchFamily="2" charset="-122"/>
              </a:rPr>
              <a:t>与</a:t>
            </a:r>
            <a:r>
              <a:rPr lang="en-US" altLang="zh-CN" sz="2200" b="1" dirty="0">
                <a:solidFill>
                  <a:srgbClr val="0000CC"/>
                </a:solidFill>
                <a:latin typeface="Times New Roman" panose="02020603050405020304" pitchFamily="18" charset="0"/>
                <a:ea typeface="宋体" panose="02010600030101010101" pitchFamily="2" charset="-122"/>
              </a:rPr>
              <a:t>P(f(a))</a:t>
            </a:r>
            <a:r>
              <a:rPr lang="zh-CN" altLang="en-US" sz="2200" b="1" dirty="0">
                <a:solidFill>
                  <a:srgbClr val="0000CC"/>
                </a:solidFill>
                <a:latin typeface="Times New Roman" panose="02020603050405020304" pitchFamily="18" charset="0"/>
                <a:ea typeface="宋体" panose="02010600030101010101" pitchFamily="2" charset="-122"/>
              </a:rPr>
              <a:t>，若用它们的最一般合一</a:t>
            </a:r>
            <a:r>
              <a:rPr lang="en-US" altLang="zh-CN" sz="2200" b="1" dirty="0">
                <a:solidFill>
                  <a:srgbClr val="0000CC"/>
                </a:solidFill>
                <a:latin typeface="Times New Roman" panose="02020603050405020304" pitchFamily="18" charset="0"/>
                <a:ea typeface="宋体" panose="02010600030101010101" pitchFamily="2" charset="-122"/>
              </a:rPr>
              <a:t>σ={f(a)/x}</a:t>
            </a:r>
            <a:r>
              <a:rPr lang="zh-CN" altLang="en-US" sz="2200" b="1" dirty="0">
                <a:solidFill>
                  <a:srgbClr val="0000CC"/>
                </a:solidFill>
                <a:latin typeface="Times New Roman" panose="02020603050405020304" pitchFamily="18" charset="0"/>
                <a:ea typeface="宋体" panose="02010600030101010101" pitchFamily="2" charset="-122"/>
              </a:rPr>
              <a:t>进行代换，可得</a:t>
            </a:r>
            <a:endParaRPr lang="zh-CN" altLang="en-US" sz="2200" b="1" dirty="0">
              <a:solidFill>
                <a:srgbClr val="0000CC"/>
              </a:solidFill>
              <a:latin typeface="Times New Roman" panose="02020603050405020304" pitchFamily="18" charset="0"/>
              <a:ea typeface="宋体" panose="02010600030101010101" pitchFamily="2" charset="-122"/>
            </a:endParaRPr>
          </a:p>
          <a:p>
            <a:pPr marL="342900" lvl="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zh-CN" altLang="en-US" sz="2200" b="1" dirty="0">
                <a:solidFill>
                  <a:srgbClr val="0000CC"/>
                </a:solidFill>
                <a:latin typeface="Times New Roman" panose="02020603050405020304" pitchFamily="18" charset="0"/>
                <a:ea typeface="宋体" panose="02010600030101010101" pitchFamily="2" charset="-122"/>
              </a:rPr>
              <a:t>            </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σ=P(f(a))∨Q(f(a))</a:t>
            </a:r>
            <a:endParaRPr lang="en-US" altLang="zh-CN" sz="2200" b="1" dirty="0">
              <a:solidFill>
                <a:srgbClr val="0000CC"/>
              </a:solidFill>
              <a:latin typeface="Times New Roman" panose="02020603050405020304" pitchFamily="18" charset="0"/>
              <a:ea typeface="宋体" panose="02010600030101010101" pitchFamily="2" charset="-122"/>
            </a:endParaRPr>
          </a:p>
          <a:p>
            <a:pPr marL="342900" lvl="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zh-CN" altLang="en-US" sz="2200" b="1" dirty="0">
                <a:solidFill>
                  <a:srgbClr val="0000CC"/>
                </a:solidFill>
                <a:latin typeface="Times New Roman" panose="02020603050405020304" pitchFamily="18" charset="0"/>
                <a:ea typeface="宋体" panose="02010600030101010101" pitchFamily="2" charset="-122"/>
              </a:rPr>
              <a:t>此时可对</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σ</a:t>
            </a:r>
            <a:r>
              <a:rPr lang="zh-CN" altLang="en-US" sz="2200" b="1" dirty="0">
                <a:solidFill>
                  <a:srgbClr val="0000CC"/>
                </a:solidFill>
                <a:latin typeface="Times New Roman" panose="02020603050405020304" pitchFamily="18" charset="0"/>
                <a:ea typeface="宋体" panose="02010600030101010101" pitchFamily="2" charset="-122"/>
              </a:rPr>
              <a:t>与</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2</a:t>
            </a:r>
            <a:r>
              <a:rPr lang="zh-CN" altLang="en-US" sz="2200" b="1" dirty="0">
                <a:solidFill>
                  <a:srgbClr val="0000CC"/>
                </a:solidFill>
                <a:latin typeface="Times New Roman" panose="02020603050405020304" pitchFamily="18" charset="0"/>
                <a:ea typeface="宋体" panose="02010600030101010101" pitchFamily="2" charset="-122"/>
              </a:rPr>
              <a:t>进行归结。选</a:t>
            </a:r>
            <a:r>
              <a:rPr lang="en-US" altLang="zh-CN" sz="2200" b="1" dirty="0">
                <a:solidFill>
                  <a:srgbClr val="0000CC"/>
                </a:solidFill>
                <a:latin typeface="Times New Roman" panose="02020603050405020304" pitchFamily="18" charset="0"/>
                <a:ea typeface="宋体" panose="02010600030101010101" pitchFamily="2" charset="-122"/>
              </a:rPr>
              <a:t>L</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 P(f(a)), L</a:t>
            </a:r>
            <a:r>
              <a:rPr lang="en-US" altLang="zh-CN" sz="2200" b="1" baseline="-25000" dirty="0">
                <a:solidFill>
                  <a:srgbClr val="0000CC"/>
                </a:solidFill>
                <a:latin typeface="Times New Roman" panose="02020603050405020304" pitchFamily="18" charset="0"/>
                <a:ea typeface="宋体" panose="02010600030101010101" pitchFamily="2" charset="-122"/>
              </a:rPr>
              <a:t>2 </a:t>
            </a:r>
            <a:r>
              <a:rPr lang="en-US" altLang="zh-CN" sz="2200" b="1" dirty="0">
                <a:solidFill>
                  <a:srgbClr val="0000CC"/>
                </a:solidFill>
                <a:latin typeface="Times New Roman" panose="02020603050405020304" pitchFamily="18" charset="0"/>
                <a:ea typeface="宋体" panose="02010600030101010101" pitchFamily="2" charset="-122"/>
              </a:rPr>
              <a:t>=﹁P(y)</a:t>
            </a:r>
            <a:r>
              <a:rPr lang="zh-CN" altLang="en-US" sz="2200" b="1" dirty="0">
                <a:solidFill>
                  <a:srgbClr val="0000CC"/>
                </a:solidFill>
                <a:latin typeface="Times New Roman" panose="02020603050405020304" pitchFamily="18" charset="0"/>
                <a:ea typeface="宋体" panose="02010600030101010101" pitchFamily="2" charset="-122"/>
              </a:rPr>
              <a:t>，</a:t>
            </a:r>
            <a:r>
              <a:rPr lang="en-US" altLang="zh-CN" sz="2200" b="1" dirty="0">
                <a:solidFill>
                  <a:srgbClr val="0000CC"/>
                </a:solidFill>
                <a:latin typeface="Times New Roman" panose="02020603050405020304" pitchFamily="18" charset="0"/>
                <a:ea typeface="宋体" panose="02010600030101010101" pitchFamily="2" charset="-122"/>
              </a:rPr>
              <a:t>L</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zh-CN" altLang="en-US" sz="2200" b="1" dirty="0">
                <a:solidFill>
                  <a:srgbClr val="0000CC"/>
                </a:solidFill>
                <a:latin typeface="Times New Roman" panose="02020603050405020304" pitchFamily="18" charset="0"/>
                <a:ea typeface="宋体" panose="02010600030101010101" pitchFamily="2" charset="-122"/>
              </a:rPr>
              <a:t>和</a:t>
            </a:r>
            <a:r>
              <a:rPr lang="en-US" altLang="zh-CN" sz="2200" b="1" dirty="0">
                <a:solidFill>
                  <a:srgbClr val="0000CC"/>
                </a:solidFill>
                <a:latin typeface="Times New Roman" panose="02020603050405020304" pitchFamily="18" charset="0"/>
                <a:ea typeface="宋体" panose="02010600030101010101" pitchFamily="2" charset="-122"/>
              </a:rPr>
              <a:t>L</a:t>
            </a:r>
            <a:r>
              <a:rPr lang="en-US" altLang="zh-CN" sz="2200" b="1" baseline="-25000" dirty="0">
                <a:solidFill>
                  <a:srgbClr val="0000CC"/>
                </a:solidFill>
                <a:latin typeface="Times New Roman" panose="02020603050405020304" pitchFamily="18" charset="0"/>
                <a:ea typeface="宋体" panose="02010600030101010101" pitchFamily="2" charset="-122"/>
              </a:rPr>
              <a:t>2</a:t>
            </a:r>
            <a:r>
              <a:rPr lang="zh-CN" altLang="en-US" sz="2200" b="1" dirty="0">
                <a:solidFill>
                  <a:srgbClr val="0000CC"/>
                </a:solidFill>
                <a:latin typeface="Times New Roman" panose="02020603050405020304" pitchFamily="18" charset="0"/>
                <a:ea typeface="宋体" panose="02010600030101010101" pitchFamily="2" charset="-122"/>
              </a:rPr>
              <a:t>的最一般合一是</a:t>
            </a:r>
            <a:r>
              <a:rPr lang="en-US" altLang="zh-CN" sz="2200" b="1" dirty="0">
                <a:solidFill>
                  <a:srgbClr val="0000CC"/>
                </a:solidFill>
                <a:latin typeface="Times New Roman" panose="02020603050405020304" pitchFamily="18" charset="0"/>
                <a:ea typeface="宋体" panose="02010600030101010101" pitchFamily="2" charset="-122"/>
              </a:rPr>
              <a:t>σ={f(a)/y}</a:t>
            </a:r>
            <a:r>
              <a:rPr lang="zh-CN" altLang="en-US" sz="2200" b="1" dirty="0">
                <a:solidFill>
                  <a:srgbClr val="0000CC"/>
                </a:solidFill>
                <a:latin typeface="Times New Roman" panose="02020603050405020304" pitchFamily="18" charset="0"/>
                <a:ea typeface="宋体" panose="02010600030101010101" pitchFamily="2" charset="-122"/>
              </a:rPr>
              <a:t>，则可得到</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zh-CN" altLang="en-US" sz="2200" b="1" dirty="0">
                <a:solidFill>
                  <a:srgbClr val="0000CC"/>
                </a:solidFill>
                <a:latin typeface="Times New Roman" panose="02020603050405020304" pitchFamily="18" charset="0"/>
                <a:ea typeface="宋体" panose="02010600030101010101" pitchFamily="2" charset="-122"/>
              </a:rPr>
              <a:t>和</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2</a:t>
            </a:r>
            <a:r>
              <a:rPr lang="zh-CN" altLang="en-US" sz="2200" b="1" dirty="0">
                <a:solidFill>
                  <a:srgbClr val="0000CC"/>
                </a:solidFill>
                <a:latin typeface="Times New Roman" panose="02020603050405020304" pitchFamily="18" charset="0"/>
                <a:ea typeface="宋体" panose="02010600030101010101" pitchFamily="2" charset="-122"/>
              </a:rPr>
              <a:t>的二元归结式为</a:t>
            </a:r>
            <a:endParaRPr lang="zh-CN" altLang="en-US" sz="2200" b="1" dirty="0">
              <a:solidFill>
                <a:srgbClr val="0000CC"/>
              </a:solidFill>
              <a:latin typeface="Times New Roman" panose="02020603050405020304" pitchFamily="18" charset="0"/>
              <a:ea typeface="宋体" panose="02010600030101010101" pitchFamily="2" charset="-122"/>
            </a:endParaRPr>
          </a:p>
          <a:p>
            <a:pPr marL="342900" lvl="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zh-CN" altLang="en-US" sz="2200" b="1" dirty="0">
                <a:solidFill>
                  <a:srgbClr val="0000CC"/>
                </a:solidFill>
                <a:latin typeface="Times New Roman" panose="02020603050405020304" pitchFamily="18" charset="0"/>
                <a:ea typeface="宋体" panose="02010600030101010101" pitchFamily="2" charset="-122"/>
              </a:rPr>
              <a:t>            </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12</a:t>
            </a:r>
            <a:r>
              <a:rPr lang="en-US" altLang="zh-CN" sz="2200" b="1" dirty="0">
                <a:solidFill>
                  <a:srgbClr val="0000CC"/>
                </a:solidFill>
                <a:latin typeface="Times New Roman" panose="02020603050405020304" pitchFamily="18" charset="0"/>
                <a:ea typeface="宋体" panose="02010600030101010101" pitchFamily="2" charset="-122"/>
              </a:rPr>
              <a:t>=R(b)∨Q(f(a))</a:t>
            </a:r>
            <a:endParaRPr lang="en-US" altLang="zh-CN" sz="2200" b="1" dirty="0">
              <a:solidFill>
                <a:srgbClr val="0000CC"/>
              </a:solidFill>
              <a:latin typeface="Times New Roman" panose="02020603050405020304" pitchFamily="18" charset="0"/>
              <a:ea typeface="宋体" panose="02010600030101010101" pitchFamily="2" charset="-122"/>
            </a:endParaRPr>
          </a:p>
          <a:p>
            <a:pPr marL="342900" lvl="0" indent="-342900" eaLnBrk="1" hangingPunct="1">
              <a:lnSpc>
                <a:spcPct val="130000"/>
              </a:lnSpc>
              <a:spcBef>
                <a:spcPts val="20"/>
              </a:spcBef>
              <a:spcAft>
                <a:spcPts val="0"/>
              </a:spcAft>
              <a:buClr>
                <a:schemeClr val="folHlink"/>
              </a:buClr>
              <a:buSzPct val="60000"/>
              <a:buFont typeface="Wingdings" panose="05000000000000000000" pitchFamily="2" charset="2"/>
              <a:buChar char="n"/>
            </a:pPr>
            <a:r>
              <a:rPr lang="en-US" altLang="zh-CN" sz="2200" b="1" dirty="0">
                <a:solidFill>
                  <a:srgbClr val="0000CC"/>
                </a:solidFill>
                <a:latin typeface="Times New Roman" panose="02020603050405020304" pitchFamily="18" charset="0"/>
                <a:ea typeface="宋体" panose="02010600030101010101" pitchFamily="2" charset="-122"/>
              </a:rPr>
              <a:t>    </a:t>
            </a:r>
            <a:r>
              <a:rPr lang="zh-CN" altLang="en-US" sz="2200" b="1" dirty="0">
                <a:solidFill>
                  <a:srgbClr val="0000CC"/>
                </a:solidFill>
                <a:latin typeface="Times New Roman" panose="02020603050405020304" pitchFamily="18" charset="0"/>
                <a:ea typeface="宋体" panose="02010600030101010101" pitchFamily="2" charset="-122"/>
              </a:rPr>
              <a:t>我们把</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en-US" altLang="zh-CN" sz="2200" b="1" dirty="0">
                <a:solidFill>
                  <a:srgbClr val="0000CC"/>
                </a:solidFill>
                <a:latin typeface="Times New Roman" panose="02020603050405020304" pitchFamily="18" charset="0"/>
                <a:ea typeface="宋体" panose="02010600030101010101" pitchFamily="2" charset="-122"/>
              </a:rPr>
              <a:t>σ</a:t>
            </a:r>
            <a:r>
              <a:rPr lang="zh-CN" altLang="en-US" sz="2200" b="1" dirty="0">
                <a:solidFill>
                  <a:srgbClr val="0000CC"/>
                </a:solidFill>
                <a:latin typeface="Times New Roman" panose="02020603050405020304" pitchFamily="18" charset="0"/>
                <a:ea typeface="宋体" panose="02010600030101010101" pitchFamily="2" charset="-122"/>
              </a:rPr>
              <a:t>称为</a:t>
            </a:r>
            <a:r>
              <a:rPr lang="en-US" altLang="zh-CN" sz="2200" b="1" dirty="0">
                <a:solidFill>
                  <a:srgbClr val="0000CC"/>
                </a:solidFill>
                <a:latin typeface="Times New Roman" panose="02020603050405020304" pitchFamily="18" charset="0"/>
                <a:ea typeface="宋体" panose="02010600030101010101" pitchFamily="2" charset="-122"/>
              </a:rPr>
              <a:t>C</a:t>
            </a:r>
            <a:r>
              <a:rPr lang="en-US" altLang="zh-CN" sz="2200" b="1" baseline="-25000" dirty="0">
                <a:solidFill>
                  <a:srgbClr val="0000CC"/>
                </a:solidFill>
                <a:latin typeface="Times New Roman" panose="02020603050405020304" pitchFamily="18" charset="0"/>
                <a:ea typeface="宋体" panose="02010600030101010101" pitchFamily="2" charset="-122"/>
              </a:rPr>
              <a:t>1</a:t>
            </a:r>
            <a:r>
              <a:rPr lang="zh-CN" altLang="en-US" sz="2200" b="1" dirty="0">
                <a:solidFill>
                  <a:srgbClr val="0000CC"/>
                </a:solidFill>
                <a:latin typeface="Times New Roman" panose="02020603050405020304" pitchFamily="18" charset="0"/>
                <a:ea typeface="宋体" panose="02010600030101010101" pitchFamily="2" charset="-122"/>
              </a:rPr>
              <a:t>的</a:t>
            </a:r>
            <a:r>
              <a:rPr lang="zh-CN" altLang="en-US" sz="2200" b="1" dirty="0">
                <a:solidFill>
                  <a:srgbClr val="FF0000"/>
                </a:solidFill>
                <a:latin typeface="Times New Roman" panose="02020603050405020304" pitchFamily="18" charset="0"/>
                <a:ea typeface="宋体" panose="02010600030101010101" pitchFamily="2" charset="-122"/>
              </a:rPr>
              <a:t>因子</a:t>
            </a:r>
            <a:r>
              <a:rPr lang="zh-CN" altLang="en-US" sz="2200" b="1" dirty="0">
                <a:solidFill>
                  <a:srgbClr val="0000CC"/>
                </a:solidFill>
                <a:latin typeface="Times New Roman" panose="02020603050405020304" pitchFamily="18" charset="0"/>
                <a:ea typeface="宋体" panose="02010600030101010101" pitchFamily="2" charset="-122"/>
              </a:rPr>
              <a:t>。一般来说，若子句</a:t>
            </a:r>
            <a:r>
              <a:rPr lang="en-US" altLang="zh-CN" sz="2200" b="1" dirty="0">
                <a:solidFill>
                  <a:srgbClr val="0000CC"/>
                </a:solidFill>
                <a:latin typeface="Times New Roman" panose="02020603050405020304" pitchFamily="18" charset="0"/>
                <a:ea typeface="宋体" panose="02010600030101010101" pitchFamily="2" charset="-122"/>
              </a:rPr>
              <a:t>C</a:t>
            </a:r>
            <a:r>
              <a:rPr lang="zh-CN" altLang="en-US" sz="2200" b="1" dirty="0">
                <a:solidFill>
                  <a:srgbClr val="0000CC"/>
                </a:solidFill>
                <a:latin typeface="Times New Roman" panose="02020603050405020304" pitchFamily="18" charset="0"/>
                <a:ea typeface="宋体" panose="02010600030101010101" pitchFamily="2" charset="-122"/>
              </a:rPr>
              <a:t>中有两个或两个以上的文字具有最一般合一</a:t>
            </a:r>
            <a:r>
              <a:rPr lang="en-US" altLang="zh-CN" sz="2200" b="1" dirty="0">
                <a:solidFill>
                  <a:srgbClr val="0000CC"/>
                </a:solidFill>
                <a:latin typeface="Times New Roman" panose="02020603050405020304" pitchFamily="18" charset="0"/>
                <a:ea typeface="宋体" panose="02010600030101010101" pitchFamily="2" charset="-122"/>
              </a:rPr>
              <a:t>σ</a:t>
            </a:r>
            <a:r>
              <a:rPr lang="zh-CN" altLang="en-US" sz="2200" b="1" dirty="0">
                <a:solidFill>
                  <a:srgbClr val="0000CC"/>
                </a:solidFill>
                <a:latin typeface="Times New Roman" panose="02020603050405020304" pitchFamily="18" charset="0"/>
                <a:ea typeface="宋体" panose="02010600030101010101" pitchFamily="2" charset="-122"/>
              </a:rPr>
              <a:t>，则称</a:t>
            </a:r>
            <a:r>
              <a:rPr lang="en-US" altLang="zh-CN" sz="2200" b="1" dirty="0">
                <a:solidFill>
                  <a:srgbClr val="0000CC"/>
                </a:solidFill>
                <a:latin typeface="Times New Roman" panose="02020603050405020304" pitchFamily="18" charset="0"/>
                <a:ea typeface="宋体" panose="02010600030101010101" pitchFamily="2" charset="-122"/>
              </a:rPr>
              <a:t>Cσ</a:t>
            </a:r>
            <a:r>
              <a:rPr lang="zh-CN" altLang="en-US" sz="2200" b="1" dirty="0">
                <a:solidFill>
                  <a:srgbClr val="0000CC"/>
                </a:solidFill>
                <a:latin typeface="Times New Roman" panose="02020603050405020304" pitchFamily="18" charset="0"/>
                <a:ea typeface="宋体" panose="02010600030101010101" pitchFamily="2" charset="-122"/>
              </a:rPr>
              <a:t>为子句</a:t>
            </a:r>
            <a:r>
              <a:rPr lang="en-US" altLang="zh-CN" sz="2200" b="1" dirty="0">
                <a:solidFill>
                  <a:srgbClr val="0000CC"/>
                </a:solidFill>
                <a:latin typeface="Times New Roman" panose="02020603050405020304" pitchFamily="18" charset="0"/>
                <a:ea typeface="宋体" panose="02010600030101010101" pitchFamily="2" charset="-122"/>
              </a:rPr>
              <a:t>C</a:t>
            </a:r>
            <a:r>
              <a:rPr lang="zh-CN" altLang="en-US" sz="2200" b="1" dirty="0">
                <a:solidFill>
                  <a:srgbClr val="0000CC"/>
                </a:solidFill>
                <a:latin typeface="Times New Roman" panose="02020603050405020304" pitchFamily="18" charset="0"/>
                <a:ea typeface="宋体" panose="02010600030101010101" pitchFamily="2" charset="-122"/>
              </a:rPr>
              <a:t>的</a:t>
            </a:r>
            <a:r>
              <a:rPr lang="zh-CN" altLang="en-US" sz="2200" b="1" dirty="0">
                <a:solidFill>
                  <a:srgbClr val="FF0000"/>
                </a:solidFill>
                <a:latin typeface="Times New Roman" panose="02020603050405020304" pitchFamily="18" charset="0"/>
                <a:ea typeface="宋体" panose="02010600030101010101" pitchFamily="2" charset="-122"/>
              </a:rPr>
              <a:t>因子</a:t>
            </a:r>
            <a:r>
              <a:rPr lang="zh-CN" altLang="en-US" sz="2200" b="1" dirty="0">
                <a:solidFill>
                  <a:srgbClr val="0000CC"/>
                </a:solidFill>
                <a:latin typeface="Times New Roman" panose="02020603050405020304" pitchFamily="18" charset="0"/>
                <a:ea typeface="宋体" panose="02010600030101010101" pitchFamily="2" charset="-122"/>
              </a:rPr>
              <a:t>。如果</a:t>
            </a:r>
            <a:r>
              <a:rPr lang="en-US" altLang="zh-CN" sz="2200" b="1" dirty="0">
                <a:solidFill>
                  <a:srgbClr val="0000CC"/>
                </a:solidFill>
                <a:latin typeface="Times New Roman" panose="02020603050405020304" pitchFamily="18" charset="0"/>
                <a:ea typeface="宋体" panose="02010600030101010101" pitchFamily="2" charset="-122"/>
              </a:rPr>
              <a:t>Cσ</a:t>
            </a:r>
            <a:r>
              <a:rPr lang="zh-CN" altLang="en-US" sz="2200" b="1" dirty="0">
                <a:solidFill>
                  <a:srgbClr val="0000CC"/>
                </a:solidFill>
                <a:latin typeface="Times New Roman" panose="02020603050405020304" pitchFamily="18" charset="0"/>
                <a:ea typeface="宋体" panose="02010600030101010101" pitchFamily="2" charset="-122"/>
              </a:rPr>
              <a:t>是一个单文字，则称它为</a:t>
            </a:r>
            <a:r>
              <a:rPr lang="en-US" altLang="zh-CN" sz="2200" b="1" dirty="0">
                <a:solidFill>
                  <a:srgbClr val="0000CC"/>
                </a:solidFill>
                <a:latin typeface="Times New Roman" panose="02020603050405020304" pitchFamily="18" charset="0"/>
                <a:ea typeface="宋体" panose="02010600030101010101" pitchFamily="2" charset="-122"/>
              </a:rPr>
              <a:t>C</a:t>
            </a:r>
            <a:r>
              <a:rPr lang="zh-CN" altLang="en-US" sz="2200" b="1" dirty="0">
                <a:solidFill>
                  <a:srgbClr val="0000CC"/>
                </a:solidFill>
                <a:latin typeface="Times New Roman" panose="02020603050405020304" pitchFamily="18" charset="0"/>
                <a:ea typeface="宋体" panose="02010600030101010101" pitchFamily="2" charset="-122"/>
              </a:rPr>
              <a:t>的</a:t>
            </a:r>
            <a:r>
              <a:rPr lang="zh-CN" altLang="en-US" sz="2200" b="1" dirty="0">
                <a:solidFill>
                  <a:srgbClr val="FF0000"/>
                </a:solidFill>
                <a:latin typeface="Times New Roman" panose="02020603050405020304" pitchFamily="18" charset="0"/>
                <a:ea typeface="宋体" panose="02010600030101010101" pitchFamily="2" charset="-122"/>
              </a:rPr>
              <a:t>单元因子</a:t>
            </a:r>
            <a:r>
              <a:rPr lang="zh-CN" altLang="en-US" sz="2200" b="1" dirty="0">
                <a:solidFill>
                  <a:srgbClr val="0000CC"/>
                </a:solidFill>
                <a:latin typeface="Times New Roman" panose="02020603050405020304" pitchFamily="18" charset="0"/>
                <a:ea typeface="宋体" panose="02010600030101010101" pitchFamily="2" charset="-122"/>
              </a:rPr>
              <a:t>。</a:t>
            </a:r>
            <a:endParaRPr lang="zh-CN" altLang="en-US" sz="2200" b="1" dirty="0">
              <a:solidFill>
                <a:srgbClr val="0000CC"/>
              </a:solidFill>
              <a:latin typeface="Times New Roman" panose="02020603050405020304" pitchFamily="18" charset="0"/>
              <a:ea typeface="宋体" panose="02010600030101010101" pitchFamily="2" charset="-122"/>
            </a:endParaRPr>
          </a:p>
          <a:p>
            <a:pPr marL="0" lvl="0" indent="0" eaLnBrk="1" hangingPunct="1">
              <a:lnSpc>
                <a:spcPct val="95000"/>
              </a:lnSpc>
              <a:buClr>
                <a:schemeClr val="folHlink"/>
              </a:buClr>
              <a:buSzPct val="60000"/>
              <a:buFont typeface="Wingdings" panose="05000000000000000000" pitchFamily="2" charset="2"/>
              <a:buNone/>
            </a:pPr>
            <a:endParaRPr lang="zh-CN" altLang="en-US" sz="2200" b="1" dirty="0">
              <a:solidFill>
                <a:srgbClr val="006600"/>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3.1.2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推理方式及其分类</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55651" name="Rectangle 3"/>
          <p:cNvSpPr>
            <a:spLocks noGrp="1"/>
          </p:cNvSpPr>
          <p:nvPr>
            <p:ph sz="quarter" idx="1"/>
          </p:nvPr>
        </p:nvSpPr>
        <p:spPr>
          <a:xfrm>
            <a:off x="250825" y="1593850"/>
            <a:ext cx="8893175" cy="387350"/>
          </a:xfrm>
        </p:spPr>
        <p:txBody>
          <a:bodyPr vert="horz" wrap="square" lIns="91440" tIns="45720" rIns="91440" bIns="45720" anchor="t" anchorCtr="0"/>
          <a:p>
            <a:pPr marL="195580" indent="-195580" eaLnBrk="1" hangingPunct="1">
              <a:lnSpc>
                <a:spcPct val="90000"/>
              </a:lnSpc>
              <a:buClr>
                <a:schemeClr val="tx1"/>
              </a:buClr>
              <a:buSzPct val="85000"/>
              <a:buFont typeface="Wingdings" panose="05000000000000000000" pitchFamily="2" charset="2"/>
              <a:buAutoNum type="arabicPeriod"/>
            </a:pPr>
            <a:r>
              <a:rPr lang="zh-CN" altLang="en-US" sz="2800" b="1" dirty="0">
                <a:latin typeface="仿宋" panose="02010609060101010101" pitchFamily="49" charset="-122"/>
                <a:ea typeface="仿宋" panose="02010609060101010101" pitchFamily="49" charset="-122"/>
              </a:rPr>
              <a:t>演绎推理、归纳推理、默认推理</a:t>
            </a:r>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（推出结论的途径）</a:t>
            </a:r>
            <a:endParaRPr lang="zh-CN" altLang="en-US" sz="2800" b="1" dirty="0">
              <a:latin typeface="仿宋" panose="02010609060101010101" pitchFamily="49" charset="-122"/>
              <a:ea typeface="仿宋" panose="02010609060101010101" pitchFamily="49" charset="-122"/>
            </a:endParaRPr>
          </a:p>
        </p:txBody>
      </p:sp>
      <p:sp>
        <p:nvSpPr>
          <p:cNvPr id="155652" name="灯片编号占位符 3"/>
          <p:cNvSpPr txBox="1">
            <a:spLocks noGrp="1"/>
          </p:cNvSpPr>
          <p:nvPr>
            <p:ph type="sldNum" sz="quarter" idx="4"/>
          </p:nvPr>
        </p:nvSpPr>
        <p:spPr>
          <a:xfrm>
            <a:off x="4343400" y="1066800"/>
            <a:ext cx="457200" cy="441325"/>
          </a:xfrm>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155653" name="Rectangle 16"/>
          <p:cNvSpPr/>
          <p:nvPr/>
        </p:nvSpPr>
        <p:spPr>
          <a:xfrm>
            <a:off x="304800" y="2222500"/>
            <a:ext cx="8534400" cy="3035300"/>
          </a:xfrm>
          <a:prstGeom prst="rect">
            <a:avLst/>
          </a:prstGeom>
          <a:noFill/>
          <a:ln w="9525" cap="flat" cmpd="sng">
            <a:solidFill>
              <a:srgbClr val="666699"/>
            </a:solidFill>
            <a:prstDash val="solid"/>
            <a:miter/>
            <a:headEnd type="none" w="med" len="med"/>
            <a:tailEnd type="none" w="med" len="med"/>
          </a:ln>
        </p:spPr>
        <p:txBody>
          <a:bodyPr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63855" lvl="0" indent="-363855" eaLnBrk="1" hangingPunct="1">
              <a:spcBef>
                <a:spcPct val="50000"/>
              </a:spcBef>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1</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演绎推理</a:t>
            </a:r>
            <a:r>
              <a:rPr lang="zh-CN" altLang="en-US" sz="2500" b="1" dirty="0">
                <a:latin typeface="Times New Roman" panose="02020603050405020304" pitchFamily="18" charset="0"/>
                <a:ea typeface="宋体" panose="02010600030101010101" pitchFamily="2" charset="-122"/>
              </a:rPr>
              <a:t> </a:t>
            </a:r>
            <a:r>
              <a:rPr lang="en-US" altLang="zh-CN" sz="2500" b="1" dirty="0">
                <a:latin typeface="Times New Roman" panose="02020603050405020304" pitchFamily="18" charset="0"/>
                <a:ea typeface="宋体" panose="02010600030101010101" pitchFamily="2" charset="-122"/>
              </a:rPr>
              <a:t>(deductive reasoning) :    </a:t>
            </a:r>
            <a:r>
              <a:rPr lang="zh-CN" altLang="en-US" sz="2400" b="1" dirty="0">
                <a:latin typeface="Times New Roman" panose="02020603050405020304" pitchFamily="18" charset="0"/>
                <a:ea typeface="宋体" panose="02010600030101010101" pitchFamily="2" charset="-122"/>
              </a:rPr>
              <a:t>一般   </a:t>
            </a:r>
            <a:r>
              <a:rPr lang="zh-CN" altLang="en-US" sz="32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  个别</a:t>
            </a:r>
            <a:endParaRPr lang="zh-CN" altLang="en-US" sz="2400" b="1" dirty="0">
              <a:latin typeface="Times New Roman" panose="02020603050405020304" pitchFamily="18" charset="0"/>
              <a:ea typeface="宋体" panose="02010600030101010101" pitchFamily="2" charset="-122"/>
            </a:endParaRPr>
          </a:p>
          <a:p>
            <a:pPr marL="363855" lvl="0" indent="-363855" eaLnBrk="1" hangingPunct="1">
              <a:spcBef>
                <a:spcPct val="50000"/>
              </a:spcBef>
              <a:buClr>
                <a:schemeClr val="accent2"/>
              </a:buClr>
              <a:buSzTx/>
              <a:buFont typeface="Wingdings" panose="05000000000000000000" pitchFamily="2" charset="2"/>
              <a:buChar char="§"/>
            </a:pPr>
            <a:r>
              <a:rPr lang="zh-CN" altLang="en-US" sz="2400" b="1" dirty="0">
                <a:latin typeface="Times New Roman" panose="02020603050405020304" pitchFamily="18" charset="0"/>
                <a:ea typeface="宋体" panose="02010600030101010101" pitchFamily="2" charset="-122"/>
              </a:rPr>
              <a:t> </a:t>
            </a:r>
            <a:r>
              <a:rPr lang="zh-CN" altLang="en-US" sz="2400" b="1" dirty="0">
                <a:solidFill>
                  <a:srgbClr val="0000FF"/>
                </a:solidFill>
                <a:latin typeface="Times New Roman" panose="02020603050405020304" pitchFamily="18" charset="0"/>
                <a:ea typeface="宋体" panose="02010600030101010101" pitchFamily="2" charset="-122"/>
              </a:rPr>
              <a:t>三段论式</a:t>
            </a:r>
            <a:r>
              <a:rPr lang="zh-CN" altLang="en-US" sz="2400" b="1" dirty="0">
                <a:latin typeface="Times New Roman" panose="02020603050405020304" pitchFamily="18" charset="0"/>
                <a:ea typeface="宋体" panose="02010600030101010101" pitchFamily="2" charset="-122"/>
              </a:rPr>
              <a:t>（三段论法）</a:t>
            </a:r>
            <a:endParaRPr lang="zh-CN" altLang="en-US" sz="2400" b="1" dirty="0">
              <a:latin typeface="Times New Roman" panose="02020603050405020304" pitchFamily="18" charset="0"/>
              <a:ea typeface="宋体" panose="02010600030101010101" pitchFamily="2" charset="-122"/>
            </a:endParaRPr>
          </a:p>
          <a:p>
            <a:pPr marL="363855" lvl="0" indent="-363855" eaLnBrk="1" hangingPunct="1">
              <a:spcBef>
                <a:spcPct val="50000"/>
              </a:spcBef>
              <a:buClrTx/>
              <a:buSzTx/>
              <a:buFontTx/>
              <a:buAutoNum type="circleNumDbPlain"/>
            </a:pPr>
            <a:r>
              <a:rPr lang="zh-CN" altLang="en-US" sz="2400" b="1" dirty="0">
                <a:latin typeface="Times New Roman" panose="02020603050405020304" pitchFamily="18" charset="0"/>
                <a:ea typeface="宋体" panose="02010600030101010101" pitchFamily="2" charset="-122"/>
              </a:rPr>
              <a:t> 足球运动员的身体都是强壮的 ；</a:t>
            </a:r>
            <a:endParaRPr lang="zh-CN" altLang="en-US" sz="2400" b="1" dirty="0">
              <a:latin typeface="Times New Roman" panose="02020603050405020304" pitchFamily="18" charset="0"/>
              <a:ea typeface="宋体" panose="02010600030101010101" pitchFamily="2" charset="-122"/>
            </a:endParaRPr>
          </a:p>
          <a:p>
            <a:pPr marL="363855" lvl="0" indent="-363855" eaLnBrk="1" hangingPunct="1">
              <a:spcBef>
                <a:spcPct val="40000"/>
              </a:spcBef>
              <a:buClrTx/>
              <a:buSzTx/>
              <a:buFontTx/>
              <a:buAutoNum type="circleNumDbPlain"/>
            </a:pPr>
            <a:r>
              <a:rPr lang="zh-CN" altLang="en-US" sz="2400" b="1" dirty="0">
                <a:latin typeface="Times New Roman" panose="02020603050405020304" pitchFamily="18" charset="0"/>
                <a:ea typeface="宋体" panose="02010600030101010101" pitchFamily="2" charset="-122"/>
              </a:rPr>
              <a:t> 高波是一名足球运动员；</a:t>
            </a:r>
            <a:endParaRPr lang="zh-CN" altLang="en-US" sz="2400" b="1" dirty="0">
              <a:latin typeface="Times New Roman" panose="02020603050405020304" pitchFamily="18" charset="0"/>
              <a:ea typeface="宋体" panose="02010600030101010101" pitchFamily="2" charset="-122"/>
            </a:endParaRPr>
          </a:p>
          <a:p>
            <a:pPr marL="363855" lvl="0" indent="-363855" eaLnBrk="1" hangingPunct="1">
              <a:spcBef>
                <a:spcPct val="70000"/>
              </a:spcBef>
              <a:spcAft>
                <a:spcPct val="40000"/>
              </a:spcAft>
              <a:buClrTx/>
              <a:buSzTx/>
              <a:buFontTx/>
              <a:buAutoNum type="circleNumDbPlain"/>
            </a:pPr>
            <a:r>
              <a:rPr lang="zh-CN" altLang="en-US" sz="2400" b="1" dirty="0">
                <a:latin typeface="Times New Roman" panose="02020603050405020304" pitchFamily="18" charset="0"/>
                <a:ea typeface="宋体" panose="02010600030101010101" pitchFamily="2" charset="-122"/>
              </a:rPr>
              <a:t> 所以，高波的身体是强壮的。</a:t>
            </a:r>
            <a:endParaRPr lang="zh-CN" altLang="en-US" sz="2400" b="1" dirty="0">
              <a:latin typeface="Times New Roman" panose="02020603050405020304" pitchFamily="18" charset="0"/>
              <a:ea typeface="宋体" panose="02010600030101010101" pitchFamily="2" charset="-122"/>
            </a:endParaRPr>
          </a:p>
          <a:p>
            <a:pPr marL="363855" lvl="0" indent="-363855" eaLnBrk="1" hangingPunct="1">
              <a:lnSpc>
                <a:spcPct val="20000"/>
              </a:lnSpc>
              <a:spcBef>
                <a:spcPct val="0"/>
              </a:spcBef>
              <a:buClrTx/>
              <a:buSzTx/>
              <a:buFontTx/>
              <a:buAutoNum type="circleNumDbPlain"/>
            </a:pPr>
            <a:endParaRPr lang="en-US" altLang="zh-CN" sz="2400" b="1" dirty="0">
              <a:latin typeface="Times New Roman" panose="02020603050405020304" pitchFamily="18" charset="0"/>
              <a:ea typeface="宋体" panose="02010600030101010101" pitchFamily="2" charset="-122"/>
            </a:endParaRPr>
          </a:p>
        </p:txBody>
      </p:sp>
      <p:sp>
        <p:nvSpPr>
          <p:cNvPr id="10259" name="Line 19"/>
          <p:cNvSpPr/>
          <p:nvPr/>
        </p:nvSpPr>
        <p:spPr>
          <a:xfrm>
            <a:off x="381000" y="4495800"/>
            <a:ext cx="7086600" cy="0"/>
          </a:xfrm>
          <a:prstGeom prst="line">
            <a:avLst/>
          </a:prstGeom>
          <a:ln w="28575" cap="flat" cmpd="sng">
            <a:solidFill>
              <a:schemeClr val="accent2"/>
            </a:solidFill>
            <a:prstDash val="solid"/>
            <a:headEnd type="none" w="med" len="med"/>
            <a:tailEnd type="none" w="med" len="med"/>
          </a:ln>
        </p:spPr>
      </p:sp>
      <p:sp>
        <p:nvSpPr>
          <p:cNvPr id="10260" name="Rectangle 20"/>
          <p:cNvSpPr/>
          <p:nvPr/>
        </p:nvSpPr>
        <p:spPr>
          <a:xfrm>
            <a:off x="5486400" y="3200400"/>
            <a:ext cx="1981200" cy="18446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50000"/>
              </a:lnSpc>
              <a:spcBef>
                <a:spcPct val="0"/>
              </a:spcBef>
              <a:buClrTx/>
              <a:buSzTx/>
              <a:buFontTx/>
              <a:buNone/>
            </a:pPr>
            <a:r>
              <a:rPr lang="zh-CN" altLang="en-US" sz="2400" b="1" dirty="0">
                <a:latin typeface="Arial" panose="020B0604020202020204" pitchFamily="34" charset="0"/>
                <a:ea typeface="宋体" panose="02010600030101010101" pitchFamily="2" charset="-122"/>
              </a:rPr>
              <a:t>（ </a:t>
            </a:r>
            <a:r>
              <a:rPr lang="zh-CN" altLang="en-US" sz="2400" b="1" dirty="0">
                <a:solidFill>
                  <a:srgbClr val="0000FF"/>
                </a:solidFill>
                <a:latin typeface="Arial" panose="020B0604020202020204" pitchFamily="34" charset="0"/>
                <a:ea typeface="宋体" panose="02010600030101010101" pitchFamily="2" charset="-122"/>
              </a:rPr>
              <a:t>大前提 </a:t>
            </a:r>
            <a:r>
              <a:rPr lang="zh-CN" altLang="en-US" sz="2400" b="1"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a:p>
            <a:pPr marL="0" lvl="0" indent="0" eaLnBrk="1" hangingPunct="1">
              <a:lnSpc>
                <a:spcPct val="150000"/>
              </a:lnSpc>
              <a:spcBef>
                <a:spcPct val="0"/>
              </a:spcBef>
              <a:buClrTx/>
              <a:buSzTx/>
              <a:buFontTx/>
              <a:buNone/>
            </a:pPr>
            <a:r>
              <a:rPr lang="zh-CN" altLang="en-US" sz="2400" b="1" dirty="0">
                <a:latin typeface="Arial" panose="020B0604020202020204" pitchFamily="34" charset="0"/>
                <a:ea typeface="宋体" panose="02010600030101010101" pitchFamily="2" charset="-122"/>
              </a:rPr>
              <a:t>（ </a:t>
            </a:r>
            <a:r>
              <a:rPr lang="zh-CN" altLang="en-US" sz="2400" b="1" dirty="0">
                <a:solidFill>
                  <a:srgbClr val="0000FF"/>
                </a:solidFill>
                <a:latin typeface="Arial" panose="020B0604020202020204" pitchFamily="34" charset="0"/>
                <a:ea typeface="宋体" panose="02010600030101010101" pitchFamily="2" charset="-122"/>
              </a:rPr>
              <a:t>小前提 </a:t>
            </a:r>
            <a:r>
              <a:rPr lang="zh-CN" altLang="en-US" sz="2400" b="1"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a:p>
            <a:pPr marL="0" lvl="0" indent="0" eaLnBrk="1" hangingPunct="1">
              <a:lnSpc>
                <a:spcPct val="150000"/>
              </a:lnSpc>
              <a:spcBef>
                <a:spcPct val="30000"/>
              </a:spcBef>
              <a:buClrTx/>
              <a:buSzTx/>
              <a:buFontTx/>
              <a:buNone/>
            </a:pPr>
            <a:r>
              <a:rPr lang="zh-CN" altLang="en-US" sz="2400" b="1" dirty="0">
                <a:latin typeface="Arial" panose="020B0604020202020204" pitchFamily="34" charset="0"/>
                <a:ea typeface="宋体" panose="02010600030101010101" pitchFamily="2" charset="-122"/>
              </a:rPr>
              <a:t>（ </a:t>
            </a:r>
            <a:r>
              <a:rPr lang="zh-CN" altLang="en-US" sz="2400" b="1" dirty="0">
                <a:solidFill>
                  <a:srgbClr val="0000FF"/>
                </a:solidFill>
                <a:latin typeface="Arial" panose="020B0604020202020204" pitchFamily="34" charset="0"/>
                <a:ea typeface="宋体" panose="02010600030101010101" pitchFamily="2" charset="-122"/>
              </a:rPr>
              <a:t>结   论 </a:t>
            </a:r>
            <a:r>
              <a:rPr lang="zh-CN" altLang="en-US" sz="2400" b="1"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260"/>
                                        </p:tgtEl>
                                        <p:attrNameLst>
                                          <p:attrName>style.visibility</p:attrName>
                                        </p:attrNameLst>
                                      </p:cBhvr>
                                      <p:to>
                                        <p:strVal val="visible"/>
                                      </p:to>
                                    </p:set>
                                    <p:animEffect transition="in" filter="blinds(horizontal)">
                                      <p:cBhvr>
                                        <p:cTn id="7" dur="500"/>
                                        <p:tgtEl>
                                          <p:spTgt spid="102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59"/>
                                        </p:tgtEl>
                                        <p:attrNameLst>
                                          <p:attrName>style.visibility</p:attrName>
                                        </p:attrNameLst>
                                      </p:cBhvr>
                                      <p:to>
                                        <p:strVal val="visible"/>
                                      </p:to>
                                    </p:set>
                                    <p:animEffect transition="in" filter="wipe(down)">
                                      <p:cBhvr>
                                        <p:cTn id="11" dur="500"/>
                                        <p:tgtEl>
                                          <p:spTgt spid="10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239619" name="Rectangle 4"/>
          <p:cNvSpPr>
            <a:spLocks noChangeArrowheads="1"/>
          </p:cNvSpPr>
          <p:nvPr/>
        </p:nvSpPr>
        <p:spPr bwMode="auto">
          <a:xfrm>
            <a:off x="368300" y="304800"/>
            <a:ext cx="6781800" cy="765175"/>
          </a:xfrm>
          <a:prstGeom prst="rect">
            <a:avLst/>
          </a:prstGeom>
          <a:noFill/>
          <a:ln>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a:ln>
                  <a:noFill/>
                </a:ln>
                <a:solidFill>
                  <a:schemeClr val="accent3">
                    <a:lumMod val="75000"/>
                  </a:schemeClr>
                </a:solidFill>
                <a:effectLst/>
                <a:uLnTx/>
                <a:uFillTx/>
                <a:latin typeface="Times New Roman" panose="02020603050405020304" pitchFamily="18" charset="0"/>
                <a:ea typeface="黑体" panose="02010609060101010101" pitchFamily="49" charset="-122"/>
                <a:cs typeface="+mn-cs"/>
              </a:rPr>
              <a:t>3.4  </a:t>
            </a:r>
            <a:r>
              <a:rPr kumimoji="0" lang="zh-CN" altLang="en-US" sz="3600" b="1" i="0" u="none" strike="noStrike" kern="1200" cap="none" spc="0" normalizeH="0" baseline="0" noProof="0">
                <a:ln>
                  <a:noFill/>
                </a:ln>
                <a:solidFill>
                  <a:schemeClr val="accent3">
                    <a:lumMod val="75000"/>
                  </a:schemeClr>
                </a:solidFill>
                <a:effectLst/>
                <a:uLnTx/>
                <a:uFillTx/>
                <a:latin typeface="Times New Roman" panose="02020603050405020304" pitchFamily="18" charset="0"/>
                <a:ea typeface="黑体" panose="02010609060101010101" pitchFamily="49" charset="-122"/>
                <a:cs typeface="+mn-cs"/>
              </a:rPr>
              <a:t>鲁宾逊归结原理</a:t>
            </a:r>
            <a:endParaRPr kumimoji="0" lang="zh-CN" altLang="en-US" sz="3600" b="1" i="0" u="none" strike="noStrike" kern="1200" cap="none" spc="0" normalizeH="0" baseline="0" noProof="0">
              <a:ln>
                <a:noFill/>
              </a:ln>
              <a:solidFill>
                <a:schemeClr val="accent3">
                  <a:lumMod val="75000"/>
                </a:schemeClr>
              </a:solidFill>
              <a:effectLst/>
              <a:uLnTx/>
              <a:uFillTx/>
              <a:latin typeface="Times New Roman" panose="02020603050405020304" pitchFamily="18" charset="0"/>
              <a:ea typeface="黑体" panose="02010609060101010101" pitchFamily="49" charset="-122"/>
              <a:cs typeface="+mn-cs"/>
            </a:endParaRPr>
          </a:p>
        </p:txBody>
      </p:sp>
      <p:sp>
        <p:nvSpPr>
          <p:cNvPr id="231428" name="Rectangle 3"/>
          <p:cNvSpPr>
            <a:spLocks noGrp="1"/>
          </p:cNvSpPr>
          <p:nvPr/>
        </p:nvSpPr>
        <p:spPr>
          <a:xfrm>
            <a:off x="228600" y="1600200"/>
            <a:ext cx="8686800" cy="4724400"/>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lvl="0" indent="-342900" eaLnBrk="1" hangingPunct="1">
              <a:lnSpc>
                <a:spcPct val="150000"/>
              </a:lnSpc>
              <a:spcBef>
                <a:spcPts val="20"/>
              </a:spcBef>
              <a:spcAft>
                <a:spcPts val="50"/>
              </a:spcAft>
              <a:buClr>
                <a:schemeClr val="folHlink"/>
              </a:buClr>
              <a:buSzPct val="60000"/>
              <a:buFont typeface="Wingdings" panose="05000000000000000000" pitchFamily="2" charset="2"/>
              <a:buChar char="n"/>
            </a:pPr>
            <a:r>
              <a:rPr lang="zh-CN" altLang="en-US" sz="2200" b="1" dirty="0">
                <a:solidFill>
                  <a:srgbClr val="0000CC"/>
                </a:solidFill>
                <a:latin typeface="Times New Roman" panose="02020603050405020304" pitchFamily="18" charset="0"/>
                <a:ea typeface="宋体" panose="02010600030101010101" pitchFamily="2" charset="-122"/>
              </a:rPr>
              <a:t>  应用因子概念，可对谓词逻辑中的归结原理给出如下定义：</a:t>
            </a:r>
            <a:endParaRPr lang="zh-CN" altLang="en-US" sz="2200" b="1" dirty="0">
              <a:solidFill>
                <a:srgbClr val="006600"/>
              </a:solidFill>
              <a:latin typeface="Times New Roman" panose="02020603050405020304" pitchFamily="18" charset="0"/>
              <a:ea typeface="宋体" panose="02010600030101010101" pitchFamily="2" charset="-122"/>
            </a:endParaRPr>
          </a:p>
          <a:p>
            <a:pPr marL="0" lvl="0" indent="0" eaLnBrk="1" hangingPunct="1">
              <a:lnSpc>
                <a:spcPct val="95000"/>
              </a:lnSpc>
              <a:buClr>
                <a:schemeClr val="folHlink"/>
              </a:buClr>
              <a:buSzPct val="60000"/>
              <a:buFont typeface="Wingdings" panose="05000000000000000000" pitchFamily="2" charset="2"/>
              <a:buNone/>
            </a:pPr>
            <a:r>
              <a:rPr lang="zh-CN" altLang="en-US" sz="2200" b="1" dirty="0">
                <a:solidFill>
                  <a:srgbClr val="006600"/>
                </a:solidFill>
                <a:latin typeface="Times New Roman" panose="02020603050405020304" pitchFamily="18" charset="0"/>
                <a:ea typeface="宋体" panose="02010600030101010101" pitchFamily="2" charset="-122"/>
              </a:rPr>
              <a:t>定义</a:t>
            </a:r>
            <a:r>
              <a:rPr lang="en-US" altLang="zh-CN" sz="2200" b="1" dirty="0">
                <a:solidFill>
                  <a:srgbClr val="006600"/>
                </a:solidFill>
                <a:latin typeface="Times New Roman" panose="02020603050405020304" pitchFamily="18" charset="0"/>
                <a:ea typeface="宋体" panose="02010600030101010101" pitchFamily="2" charset="-122"/>
              </a:rPr>
              <a:t>3.3  </a:t>
            </a:r>
            <a:r>
              <a:rPr lang="zh-CN" altLang="en-US" sz="2200" b="1" dirty="0">
                <a:solidFill>
                  <a:srgbClr val="006600"/>
                </a:solidFill>
                <a:latin typeface="Times New Roman" panose="02020603050405020304" pitchFamily="18" charset="0"/>
                <a:ea typeface="宋体" panose="02010600030101010101" pitchFamily="2" charset="-122"/>
              </a:rPr>
              <a:t>子句</a:t>
            </a:r>
            <a:r>
              <a:rPr lang="en-US" altLang="zh-CN" sz="2200" b="1" i="1" dirty="0">
                <a:solidFill>
                  <a:srgbClr val="006600"/>
                </a:solidFill>
                <a:latin typeface="Times New Roman" panose="02020603050405020304" pitchFamily="18" charset="0"/>
                <a:ea typeface="宋体" panose="02010600030101010101" pitchFamily="2" charset="-122"/>
              </a:rPr>
              <a:t>C</a:t>
            </a:r>
            <a:r>
              <a:rPr lang="en-US" altLang="zh-CN" sz="2200" b="1" baseline="-25000" dirty="0">
                <a:solidFill>
                  <a:srgbClr val="006600"/>
                </a:solidFill>
                <a:latin typeface="Times New Roman" panose="02020603050405020304" pitchFamily="18" charset="0"/>
                <a:ea typeface="宋体" panose="02010600030101010101" pitchFamily="2" charset="-122"/>
              </a:rPr>
              <a:t>1</a:t>
            </a:r>
            <a:r>
              <a:rPr lang="zh-CN" altLang="en-US" sz="2200" b="1" dirty="0">
                <a:solidFill>
                  <a:srgbClr val="006600"/>
                </a:solidFill>
                <a:latin typeface="Times New Roman" panose="02020603050405020304" pitchFamily="18" charset="0"/>
                <a:ea typeface="宋体" panose="02010600030101010101" pitchFamily="2" charset="-122"/>
              </a:rPr>
              <a:t>和</a:t>
            </a:r>
            <a:r>
              <a:rPr lang="en-US" altLang="zh-CN" sz="2200" b="1" i="1" dirty="0">
                <a:solidFill>
                  <a:srgbClr val="006600"/>
                </a:solidFill>
                <a:latin typeface="Times New Roman" panose="02020603050405020304" pitchFamily="18" charset="0"/>
                <a:ea typeface="宋体" panose="02010600030101010101" pitchFamily="2" charset="-122"/>
              </a:rPr>
              <a:t>C</a:t>
            </a:r>
            <a:r>
              <a:rPr lang="en-US" altLang="zh-CN" sz="2200" b="1" baseline="-25000" dirty="0">
                <a:solidFill>
                  <a:srgbClr val="006600"/>
                </a:solidFill>
                <a:latin typeface="Times New Roman" panose="02020603050405020304" pitchFamily="18" charset="0"/>
                <a:ea typeface="宋体" panose="02010600030101010101" pitchFamily="2" charset="-122"/>
              </a:rPr>
              <a:t>2</a:t>
            </a:r>
            <a:r>
              <a:rPr lang="zh-CN" altLang="en-US" sz="2200" b="1" dirty="0">
                <a:solidFill>
                  <a:srgbClr val="006600"/>
                </a:solidFill>
                <a:latin typeface="Times New Roman" panose="02020603050405020304" pitchFamily="18" charset="0"/>
                <a:ea typeface="宋体" panose="02010600030101010101" pitchFamily="2" charset="-122"/>
              </a:rPr>
              <a:t>的归结式是下列二元归结式之一：</a:t>
            </a:r>
            <a:endParaRPr lang="zh-CN" altLang="en-US" sz="2200" b="1" dirty="0">
              <a:solidFill>
                <a:srgbClr val="006600"/>
              </a:solidFill>
              <a:latin typeface="Times New Roman" panose="02020603050405020304" pitchFamily="18" charset="0"/>
              <a:ea typeface="宋体" panose="02010600030101010101" pitchFamily="2" charset="-122"/>
            </a:endParaRPr>
          </a:p>
          <a:p>
            <a:pPr marL="457200" lvl="0" indent="-457200" eaLnBrk="1" hangingPunct="1">
              <a:lnSpc>
                <a:spcPct val="95000"/>
              </a:lnSpc>
              <a:buClr>
                <a:schemeClr val="folHlink"/>
              </a:buClr>
              <a:buSzPct val="60000"/>
              <a:buFont typeface="+mj-ea"/>
              <a:buAutoNum type="circleNumDbPlain"/>
            </a:pP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zh-CN" altLang="en-US" sz="2200" b="1" dirty="0">
                <a:solidFill>
                  <a:srgbClr val="006600"/>
                </a:solidFill>
                <a:latin typeface="Times New Roman" panose="02020603050405020304" pitchFamily="18" charset="0"/>
                <a:ea typeface="宋体" panose="02010600030101010101" pitchFamily="2" charset="-122"/>
                <a:sym typeface="+mn-ea"/>
              </a:rPr>
              <a:t>与</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zh-CN" altLang="en-US" sz="2400" b="1" dirty="0">
                <a:solidFill>
                  <a:srgbClr val="006600"/>
                </a:solidFill>
                <a:latin typeface="Times New Roman" panose="02020603050405020304" pitchFamily="18" charset="0"/>
                <a:ea typeface="宋体" panose="02010600030101010101" pitchFamily="2" charset="-122"/>
              </a:rPr>
              <a:t>的二元归结式</a:t>
            </a:r>
            <a:endParaRPr lang="zh-CN" altLang="en-US" sz="2400" b="1" dirty="0">
              <a:solidFill>
                <a:srgbClr val="006600"/>
              </a:solidFill>
              <a:latin typeface="Times New Roman" panose="02020603050405020304" pitchFamily="18" charset="0"/>
              <a:ea typeface="宋体" panose="02010600030101010101" pitchFamily="2" charset="-122"/>
            </a:endParaRPr>
          </a:p>
          <a:p>
            <a:pPr marL="457200" lvl="0" indent="-457200" eaLnBrk="1" hangingPunct="1">
              <a:lnSpc>
                <a:spcPct val="95000"/>
              </a:lnSpc>
              <a:buClr>
                <a:schemeClr val="folHlink"/>
              </a:buClr>
              <a:buSzPct val="60000"/>
              <a:buFont typeface="+mj-ea"/>
              <a:buAutoNum type="circleNumDbPlain"/>
            </a:pP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zh-CN" altLang="en-US" sz="2400" b="1" dirty="0">
                <a:solidFill>
                  <a:srgbClr val="006600"/>
                </a:solidFill>
                <a:latin typeface="Times New Roman" panose="02020603050405020304" pitchFamily="18" charset="0"/>
                <a:ea typeface="宋体" panose="02010600030101010101" pitchFamily="2" charset="-122"/>
              </a:rPr>
              <a:t>的因子</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en-US" altLang="zh-CN" sz="2200" i="1" dirty="0">
                <a:solidFill>
                  <a:srgbClr val="006600"/>
                </a:solidFill>
                <a:latin typeface="微软雅黑" panose="020B0503020204020204" charset="-122"/>
                <a:ea typeface="微软雅黑" panose="020B0503020204020204" charset="-122"/>
                <a:sym typeface="+mn-ea"/>
              </a:rPr>
              <a:t>σ</a:t>
            </a:r>
            <a:r>
              <a:rPr lang="zh-CN" altLang="en-US" sz="2400" b="1" dirty="0">
                <a:solidFill>
                  <a:srgbClr val="006600"/>
                </a:solidFill>
                <a:latin typeface="Times New Roman" panose="02020603050405020304" pitchFamily="18" charset="0"/>
                <a:ea typeface="宋体" panose="02010600030101010101" pitchFamily="2" charset="-122"/>
              </a:rPr>
              <a:t>与</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zh-CN" altLang="en-US" sz="2400" b="1" dirty="0">
                <a:solidFill>
                  <a:srgbClr val="006600"/>
                </a:solidFill>
                <a:latin typeface="Times New Roman" panose="02020603050405020304" pitchFamily="18" charset="0"/>
                <a:ea typeface="宋体" panose="02010600030101010101" pitchFamily="2" charset="-122"/>
              </a:rPr>
              <a:t>的二元归结式</a:t>
            </a:r>
            <a:endParaRPr lang="zh-CN" altLang="en-US" sz="2400" b="1" dirty="0">
              <a:solidFill>
                <a:srgbClr val="006600"/>
              </a:solidFill>
              <a:latin typeface="Times New Roman" panose="02020603050405020304" pitchFamily="18" charset="0"/>
              <a:ea typeface="宋体" panose="02010600030101010101" pitchFamily="2" charset="-122"/>
            </a:endParaRPr>
          </a:p>
          <a:p>
            <a:pPr marL="457200" lvl="0" indent="-457200" eaLnBrk="1" hangingPunct="1">
              <a:lnSpc>
                <a:spcPct val="95000"/>
              </a:lnSpc>
              <a:buClr>
                <a:schemeClr val="folHlink"/>
              </a:buClr>
              <a:buSzPct val="60000"/>
              <a:buFont typeface="+mj-ea"/>
              <a:buAutoNum type="circleNumDbPlain"/>
            </a:pP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zh-CN" altLang="en-US" sz="2200" b="1" dirty="0">
                <a:solidFill>
                  <a:srgbClr val="006600"/>
                </a:solidFill>
                <a:latin typeface="Times New Roman" panose="02020603050405020304" pitchFamily="18" charset="0"/>
                <a:ea typeface="宋体" panose="02010600030101010101" pitchFamily="2" charset="-122"/>
                <a:sym typeface="+mn-ea"/>
              </a:rPr>
              <a:t>与</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zh-CN" altLang="en-US" sz="2400" b="1" dirty="0">
                <a:solidFill>
                  <a:srgbClr val="006600"/>
                </a:solidFill>
                <a:latin typeface="Times New Roman" panose="02020603050405020304" pitchFamily="18" charset="0"/>
                <a:ea typeface="宋体" panose="02010600030101010101" pitchFamily="2" charset="-122"/>
              </a:rPr>
              <a:t>的因子的</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en-US" altLang="zh-CN" sz="2200" i="1" dirty="0">
                <a:solidFill>
                  <a:srgbClr val="006600"/>
                </a:solidFill>
                <a:latin typeface="微软雅黑" panose="020B0503020204020204" charset="-122"/>
                <a:ea typeface="微软雅黑" panose="020B0503020204020204" charset="-122"/>
                <a:sym typeface="+mn-ea"/>
              </a:rPr>
              <a:t>σ</a:t>
            </a:r>
            <a:r>
              <a:rPr lang="zh-CN" altLang="en-US" sz="2400" b="1" dirty="0">
                <a:solidFill>
                  <a:srgbClr val="006600"/>
                </a:solidFill>
                <a:latin typeface="Times New Roman" panose="02020603050405020304" pitchFamily="18" charset="0"/>
                <a:ea typeface="宋体" panose="02010600030101010101" pitchFamily="2" charset="-122"/>
              </a:rPr>
              <a:t>二元归结式</a:t>
            </a:r>
            <a:endParaRPr lang="zh-CN" altLang="en-US" sz="2400" b="1" dirty="0">
              <a:solidFill>
                <a:srgbClr val="006600"/>
              </a:solidFill>
              <a:latin typeface="Times New Roman" panose="02020603050405020304" pitchFamily="18" charset="0"/>
              <a:ea typeface="宋体" panose="02010600030101010101" pitchFamily="2" charset="-122"/>
            </a:endParaRPr>
          </a:p>
          <a:p>
            <a:pPr marL="457200" lvl="0" indent="-457200" eaLnBrk="1" hangingPunct="1">
              <a:lnSpc>
                <a:spcPct val="95000"/>
              </a:lnSpc>
              <a:buClr>
                <a:schemeClr val="folHlink"/>
              </a:buClr>
              <a:buSzPct val="60000"/>
              <a:buFont typeface="+mj-ea"/>
              <a:buAutoNum type="circleNumDbPlain"/>
            </a:pP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zh-CN" altLang="en-US" sz="2400" b="1" dirty="0">
                <a:solidFill>
                  <a:srgbClr val="006600"/>
                </a:solidFill>
                <a:latin typeface="Times New Roman" panose="02020603050405020304" pitchFamily="18" charset="0"/>
                <a:ea typeface="宋体" panose="02010600030101010101" pitchFamily="2" charset="-122"/>
              </a:rPr>
              <a:t>的因子</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1</a:t>
            </a:r>
            <a:r>
              <a:rPr lang="en-US" altLang="zh-CN" sz="2200" i="1" dirty="0">
                <a:solidFill>
                  <a:srgbClr val="006600"/>
                </a:solidFill>
                <a:latin typeface="微软雅黑" panose="020B0503020204020204" charset="-122"/>
                <a:ea typeface="微软雅黑" panose="020B0503020204020204" charset="-122"/>
                <a:sym typeface="+mn-ea"/>
              </a:rPr>
              <a:t>σ</a:t>
            </a:r>
            <a:r>
              <a:rPr lang="zh-CN" altLang="en-US" sz="2400" b="1" dirty="0">
                <a:solidFill>
                  <a:srgbClr val="006600"/>
                </a:solidFill>
                <a:latin typeface="Times New Roman" panose="02020603050405020304" pitchFamily="18" charset="0"/>
                <a:ea typeface="宋体" panose="02010600030101010101" pitchFamily="2" charset="-122"/>
              </a:rPr>
              <a:t>与</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zh-CN" altLang="en-US" sz="2400" b="1" dirty="0">
                <a:solidFill>
                  <a:srgbClr val="006600"/>
                </a:solidFill>
                <a:latin typeface="Times New Roman" panose="02020603050405020304" pitchFamily="18" charset="0"/>
                <a:ea typeface="宋体" panose="02010600030101010101" pitchFamily="2" charset="-122"/>
              </a:rPr>
              <a:t>的因子</a:t>
            </a:r>
            <a:r>
              <a:rPr lang="en-US" altLang="zh-CN" sz="2200" b="1" i="1" dirty="0">
                <a:solidFill>
                  <a:srgbClr val="006600"/>
                </a:solidFill>
                <a:latin typeface="Times New Roman" panose="02020603050405020304" pitchFamily="18" charset="0"/>
                <a:ea typeface="宋体" panose="02010600030101010101" pitchFamily="2" charset="-122"/>
                <a:sym typeface="+mn-ea"/>
              </a:rPr>
              <a:t>C</a:t>
            </a:r>
            <a:r>
              <a:rPr lang="en-US" altLang="zh-CN" sz="2200" b="1" baseline="-25000" dirty="0">
                <a:solidFill>
                  <a:srgbClr val="006600"/>
                </a:solidFill>
                <a:latin typeface="Times New Roman" panose="02020603050405020304" pitchFamily="18" charset="0"/>
                <a:ea typeface="宋体" panose="02010600030101010101" pitchFamily="2" charset="-122"/>
                <a:sym typeface="+mn-ea"/>
              </a:rPr>
              <a:t>2</a:t>
            </a:r>
            <a:r>
              <a:rPr lang="en-US" altLang="zh-CN" sz="2200" i="1" dirty="0">
                <a:solidFill>
                  <a:srgbClr val="006600"/>
                </a:solidFill>
                <a:latin typeface="微软雅黑" panose="020B0503020204020204" charset="-122"/>
                <a:ea typeface="微软雅黑" panose="020B0503020204020204" charset="-122"/>
                <a:sym typeface="+mn-ea"/>
              </a:rPr>
              <a:t>σ</a:t>
            </a:r>
            <a:r>
              <a:rPr lang="zh-CN" altLang="en-US" sz="2400" b="1" dirty="0">
                <a:solidFill>
                  <a:srgbClr val="006600"/>
                </a:solidFill>
                <a:latin typeface="Times New Roman" panose="02020603050405020304" pitchFamily="18" charset="0"/>
                <a:ea typeface="宋体" panose="02010600030101010101" pitchFamily="2" charset="-122"/>
              </a:rPr>
              <a:t>的二元归结式</a:t>
            </a:r>
            <a:endParaRPr lang="zh-CN" altLang="en-US" sz="2200" b="1" dirty="0">
              <a:solidFill>
                <a:srgbClr val="006600"/>
              </a:solidFill>
              <a:latin typeface="Times New Roman" panose="02020603050405020304" pitchFamily="18" charset="0"/>
              <a:ea typeface="宋体" panose="02010600030101010101" pitchFamily="2" charset="-122"/>
            </a:endParaRPr>
          </a:p>
          <a:p>
            <a:pPr marL="342900" lvl="0" indent="-342900" eaLnBrk="1" hangingPunct="1">
              <a:lnSpc>
                <a:spcPct val="95000"/>
              </a:lnSpc>
              <a:buClr>
                <a:schemeClr val="folHlink"/>
              </a:buClr>
              <a:buSzPct val="60000"/>
              <a:buFont typeface="Wingdings" panose="05000000000000000000" pitchFamily="2" charset="2"/>
              <a:buChar char="n"/>
            </a:pPr>
            <a:endParaRPr lang="zh-CN" altLang="en-US" sz="2200" b="1" dirty="0">
              <a:solidFill>
                <a:srgbClr val="006600"/>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Rectangle 1026"/>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3.4  </a:t>
            </a:r>
            <a:r>
              <a:rPr lang="zh-CN" altLang="en-US" sz="3600" kern="1200" dirty="0">
                <a:solidFill>
                  <a:srgbClr val="7B9899"/>
                </a:solidFill>
                <a:latin typeface="Times New Roman" panose="02020603050405020304" pitchFamily="18" charset="0"/>
                <a:ea typeface="黑体" panose="02010609060101010101" pitchFamily="49" charset="-122"/>
                <a:cs typeface="+mj-cs"/>
              </a:rPr>
              <a:t>鲁宾逊归结原理</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32451" name="Rectangle 1027"/>
          <p:cNvSpPr>
            <a:spLocks noGrp="1"/>
          </p:cNvSpPr>
          <p:nvPr>
            <p:ph sz="quarter" idx="1"/>
          </p:nvPr>
        </p:nvSpPr>
        <p:spPr>
          <a:xfrm>
            <a:off x="304800" y="1675765"/>
            <a:ext cx="8455025" cy="4029075"/>
          </a:xfrm>
        </p:spPr>
        <p:txBody>
          <a:bodyPr vert="horz" wrap="square" lIns="91440" tIns="45720" rIns="91440" bIns="45720" anchor="t" anchorCtr="0"/>
          <a:p>
            <a:pPr algn="just" eaLnBrk="1" hangingPunct="1">
              <a:lnSpc>
                <a:spcPct val="120000"/>
              </a:lnSpc>
              <a:buClr>
                <a:schemeClr val="accent1"/>
              </a:buClr>
              <a:buSzPct val="85000"/>
              <a:buFont typeface="Wingdings 2" panose="05020102010507070707" pitchFamily="18" charset="2"/>
            </a:pPr>
            <a:r>
              <a:rPr lang="zh-CN" altLang="en-US" sz="2800" dirty="0">
                <a:latin typeface="仿宋" panose="02010609060101010101" pitchFamily="49" charset="-122"/>
                <a:ea typeface="仿宋" panose="02010609060101010101" pitchFamily="49" charset="-122"/>
              </a:rPr>
              <a:t>对于谓词逻辑，归结式是其亲本子句的逻辑结论。 </a:t>
            </a:r>
            <a:endParaRPr lang="zh-CN" altLang="en-US" sz="2800" dirty="0">
              <a:latin typeface="仿宋" panose="02010609060101010101" pitchFamily="49" charset="-122"/>
              <a:ea typeface="仿宋" panose="02010609060101010101" pitchFamily="49" charset="-122"/>
            </a:endParaRPr>
          </a:p>
          <a:p>
            <a:pPr algn="just" eaLnBrk="1" hangingPunct="1">
              <a:lnSpc>
                <a:spcPct val="120000"/>
              </a:lnSpc>
              <a:buClr>
                <a:schemeClr val="accent1"/>
              </a:buClr>
              <a:buSzPct val="85000"/>
              <a:buFont typeface="Wingdings 2" panose="05020102010507070707" pitchFamily="18" charset="2"/>
            </a:pPr>
            <a:r>
              <a:rPr lang="zh-CN" altLang="en-US" sz="2800" dirty="0">
                <a:latin typeface="仿宋" panose="02010609060101010101" pitchFamily="49" charset="-122"/>
                <a:ea typeface="仿宋" panose="02010609060101010101" pitchFamily="49" charset="-122"/>
              </a:rPr>
              <a:t>对于一阶谓词逻辑，即若子句集是不可满足的，则必存在一个从该子句集到空子句的归结演绎；若从子句集存在一个到空子句的演绎，则该子句集是不可满足的。</a:t>
            </a:r>
            <a:endParaRPr lang="zh-CN" altLang="en-US" sz="2800" dirty="0">
              <a:latin typeface="仿宋" panose="02010609060101010101" pitchFamily="49" charset="-122"/>
              <a:ea typeface="仿宋" panose="02010609060101010101" pitchFamily="49" charset="-122"/>
            </a:endParaRPr>
          </a:p>
          <a:p>
            <a:pPr algn="just" eaLnBrk="1" hangingPunct="1">
              <a:lnSpc>
                <a:spcPct val="120000"/>
              </a:lnSpc>
              <a:buClr>
                <a:schemeClr val="accent1"/>
              </a:buClr>
              <a:buSzPct val="85000"/>
              <a:buFont typeface="Wingdings 2" panose="05020102010507070707" pitchFamily="18" charset="2"/>
            </a:pPr>
            <a:r>
              <a:rPr lang="zh-CN" altLang="en-US" sz="2800" dirty="0">
                <a:latin typeface="仿宋" panose="02010609060101010101" pitchFamily="49" charset="-122"/>
                <a:ea typeface="仿宋" panose="02010609060101010101" pitchFamily="49" charset="-122"/>
              </a:rPr>
              <a:t>如果没有归结出空子句，则既不能说 </a:t>
            </a:r>
            <a:r>
              <a:rPr lang="en-US" altLang="zh-CN" sz="2800" i="1" dirty="0">
                <a:latin typeface="仿宋" panose="02010609060101010101" pitchFamily="49" charset="-122"/>
                <a:ea typeface="仿宋" panose="02010609060101010101" pitchFamily="49" charset="-122"/>
              </a:rPr>
              <a:t>S </a:t>
            </a:r>
            <a:r>
              <a:rPr lang="zh-CN" altLang="en-US" sz="2800" dirty="0">
                <a:latin typeface="仿宋" panose="02010609060101010101" pitchFamily="49" charset="-122"/>
                <a:ea typeface="仿宋" panose="02010609060101010101" pitchFamily="49" charset="-122"/>
              </a:rPr>
              <a:t>不可满足，也不能说 </a:t>
            </a:r>
            <a:r>
              <a:rPr lang="en-US" altLang="zh-CN" sz="2800" i="1" dirty="0">
                <a:latin typeface="仿宋" panose="02010609060101010101" pitchFamily="49" charset="-122"/>
                <a:ea typeface="仿宋" panose="02010609060101010101" pitchFamily="49" charset="-122"/>
              </a:rPr>
              <a:t>S </a:t>
            </a:r>
            <a:r>
              <a:rPr lang="zh-CN" altLang="en-US" sz="2800" dirty="0">
                <a:latin typeface="仿宋" panose="02010609060101010101" pitchFamily="49" charset="-122"/>
                <a:ea typeface="仿宋" panose="02010609060101010101" pitchFamily="49" charset="-122"/>
              </a:rPr>
              <a:t>是可满足的。</a:t>
            </a:r>
            <a:r>
              <a:rPr lang="zh-CN" altLang="en-US" dirty="0">
                <a:latin typeface="仿宋" panose="02010609060101010101" pitchFamily="49" charset="-122"/>
                <a:ea typeface="仿宋" panose="02010609060101010101" pitchFamily="49" charset="-122"/>
              </a:rPr>
              <a:t>  </a:t>
            </a:r>
            <a:endParaRPr lang="zh-CN" altLang="en-US" dirty="0">
              <a:latin typeface="仿宋" panose="02010609060101010101" pitchFamily="49" charset="-122"/>
              <a:ea typeface="仿宋" panose="02010609060101010101" pitchFamily="49" charset="-122"/>
            </a:endParaRPr>
          </a:p>
        </p:txBody>
      </p:sp>
      <p:sp>
        <p:nvSpPr>
          <p:cNvPr id="23245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3474" name="Group 2"/>
          <p:cNvGrpSpPr/>
          <p:nvPr/>
        </p:nvGrpSpPr>
        <p:grpSpPr>
          <a:xfrm>
            <a:off x="457200" y="2895600"/>
            <a:ext cx="8001000" cy="3005036"/>
            <a:chOff x="576" y="1488"/>
            <a:chExt cx="4512" cy="2071"/>
          </a:xfrm>
        </p:grpSpPr>
        <p:sp>
          <p:nvSpPr>
            <p:cNvPr id="233478" name="AutoShape 3"/>
            <p:cNvSpPr/>
            <p:nvPr/>
          </p:nvSpPr>
          <p:spPr>
            <a:xfrm>
              <a:off x="576" y="1488"/>
              <a:ext cx="3888" cy="2064"/>
            </a:xfrm>
            <a:prstGeom prst="rightArrowCallout">
              <a:avLst>
                <a:gd name="adj1" fmla="val 18796"/>
                <a:gd name="adj2" fmla="val 24564"/>
                <a:gd name="adj3" fmla="val 19186"/>
                <a:gd name="adj4" fmla="val 84130"/>
              </a:avLst>
            </a:prstGeom>
            <a:solidFill>
              <a:srgbClr val="CCFFCC"/>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33479" name="Text Box 4"/>
            <p:cNvSpPr txBox="1"/>
            <p:nvPr/>
          </p:nvSpPr>
          <p:spPr>
            <a:xfrm>
              <a:off x="4560" y="1589"/>
              <a:ext cx="528" cy="1970"/>
            </a:xfrm>
            <a:prstGeom prst="rect">
              <a:avLst/>
            </a:prstGeom>
            <a:solidFill>
              <a:srgbClr val="FFFF99"/>
            </a:solidFill>
            <a:ln w="9525" cap="flat" cmpd="sng">
              <a:solidFill>
                <a:srgbClr val="808080"/>
              </a:solidFill>
              <a:prstDash val="solid"/>
              <a:miter/>
              <a:headEnd type="none" w="med" len="med"/>
              <a:tailEnd type="none" w="med" len="med"/>
            </a:ln>
          </p:spPr>
          <p:txBody>
            <a:bodyPr anchor="ctr" anchorCtr="1">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归</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结</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演</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绎</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推</a:t>
              </a:r>
              <a:endParaRPr lang="zh-CN" altLang="en-US" sz="24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400" b="1" dirty="0">
                  <a:latin typeface="Arial" panose="020B0604020202020204" pitchFamily="34" charset="0"/>
                  <a:ea typeface="宋体" panose="02010600030101010101" pitchFamily="2" charset="-122"/>
                </a:rPr>
                <a:t>理</a:t>
              </a:r>
              <a:endParaRPr lang="zh-CN" altLang="en-US" sz="2400" b="1" dirty="0">
                <a:latin typeface="Arial" panose="020B0604020202020204" pitchFamily="34" charset="0"/>
                <a:ea typeface="宋体" panose="02010600030101010101" pitchFamily="2" charset="-122"/>
              </a:endParaRPr>
            </a:p>
          </p:txBody>
        </p:sp>
      </p:grpSp>
      <p:sp>
        <p:nvSpPr>
          <p:cNvPr id="233475" name="Rectangle 5"/>
          <p:cNvSpPr>
            <a:spLocks noGrp="1"/>
          </p:cNvSpPr>
          <p:nvPr>
            <p:ph type="title"/>
          </p:nvPr>
        </p:nvSpPr>
        <p:spPr/>
        <p:txBody>
          <a:bodyPr vert="horz" wrap="square" lIns="91440" tIns="45720" rIns="91440" bIns="45720" anchor="b" anchorCtr="0"/>
          <a:p>
            <a:pPr eaLnBrk="1" hangingPunct="1"/>
            <a:r>
              <a:rPr lang="zh-CN" altLang="en-US" sz="3600" kern="1200" dirty="0">
                <a:solidFill>
                  <a:srgbClr val="7B9899"/>
                </a:solidFill>
                <a:latin typeface="Times New Roman" panose="02020603050405020304" pitchFamily="18" charset="0"/>
                <a:ea typeface="黑体" panose="02010609060101010101" pitchFamily="49" charset="-122"/>
                <a:cs typeface="+mj-cs"/>
              </a:rPr>
              <a:t>第</a:t>
            </a:r>
            <a:r>
              <a:rPr lang="en-US" altLang="zh-CN" sz="3600" kern="1200" dirty="0">
                <a:solidFill>
                  <a:srgbClr val="7B9899"/>
                </a:solidFill>
                <a:latin typeface="Times New Roman" panose="02020603050405020304" pitchFamily="18" charset="0"/>
                <a:ea typeface="黑体" panose="02010609060101010101" pitchFamily="49" charset="-122"/>
                <a:cs typeface="+mj-cs"/>
              </a:rPr>
              <a:t>3</a:t>
            </a:r>
            <a:r>
              <a:rPr lang="zh-CN" altLang="en-US" sz="3600" kern="1200" dirty="0">
                <a:solidFill>
                  <a:srgbClr val="7B9899"/>
                </a:solidFill>
                <a:latin typeface="Times New Roman" panose="02020603050405020304" pitchFamily="18" charset="0"/>
                <a:ea typeface="黑体" panose="02010609060101010101" pitchFamily="49" charset="-122"/>
                <a:cs typeface="+mj-cs"/>
              </a:rPr>
              <a:t>章  确定性推理方法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33476" name="Rectangle 6"/>
          <p:cNvSpPr>
            <a:spLocks noGrp="1"/>
          </p:cNvSpPr>
          <p:nvPr>
            <p:ph sz="quarter" idx="1"/>
          </p:nvPr>
        </p:nvSpPr>
        <p:spPr>
          <a:xfrm>
            <a:off x="501650" y="1752600"/>
            <a:ext cx="8642350" cy="2805113"/>
          </a:xfrm>
        </p:spPr>
        <p:txBody>
          <a:bodyPr vert="horz" wrap="square" lIns="91440" tIns="45720" rIns="91440" bIns="45720" anchor="t" anchorCtr="0"/>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solidFill>
                  <a:srgbClr val="0000FF"/>
                </a:solidFill>
                <a:latin typeface="仿宋" panose="02010609060101010101" pitchFamily="49" charset="-122"/>
                <a:ea typeface="仿宋" panose="02010609060101010101" pitchFamily="49" charset="-122"/>
              </a:rPr>
              <a:t>3.5  </a:t>
            </a:r>
            <a:r>
              <a:rPr lang="zh-CN" altLang="en-US" sz="2800" b="1" dirty="0">
                <a:solidFill>
                  <a:srgbClr val="0000FF"/>
                </a:solidFill>
                <a:latin typeface="仿宋" panose="02010609060101010101" pitchFamily="49" charset="-122"/>
                <a:ea typeface="仿宋" panose="02010609060101010101" pitchFamily="49" charset="-122"/>
              </a:rPr>
              <a:t>归结反演</a:t>
            </a:r>
            <a:endParaRPr lang="zh-CN" altLang="en-US" sz="2800" b="1" dirty="0">
              <a:solidFill>
                <a:srgbClr val="0000FF"/>
              </a:solidFill>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a:t>
            </a:r>
            <a:r>
              <a:rPr lang="zh-CN" altLang="en-US" sz="2800" b="1" dirty="0">
                <a:latin typeface="仿宋" panose="02010609060101010101" pitchFamily="49" charset="-122"/>
                <a:ea typeface="仿宋" panose="02010609060101010101" pitchFamily="49" charset="-122"/>
              </a:rPr>
              <a:t>应用归结反演求解问题</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 </a:t>
            </a:r>
            <a:endParaRPr lang="zh-CN" altLang="en-US" sz="2800" b="1" dirty="0">
              <a:latin typeface="仿宋" panose="02010609060101010101" pitchFamily="49" charset="-122"/>
              <a:ea typeface="仿宋" panose="02010609060101010101" pitchFamily="49" charset="-122"/>
            </a:endParaRPr>
          </a:p>
        </p:txBody>
      </p:sp>
      <p:sp>
        <p:nvSpPr>
          <p:cNvPr id="233477"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灯片编号占位符 5"/>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34499" name="Rectangle 1043"/>
          <p:cNvSpPr/>
          <p:nvPr/>
        </p:nvSpPr>
        <p:spPr>
          <a:xfrm>
            <a:off x="304800" y="382588"/>
            <a:ext cx="3200400" cy="765175"/>
          </a:xfrm>
          <a:prstGeom prst="rect">
            <a:avLst/>
          </a:prstGeom>
          <a:no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b="1" dirty="0">
                <a:latin typeface="Times New Roman" panose="02020603050405020304" pitchFamily="18" charset="0"/>
                <a:ea typeface="黑体" panose="02010609060101010101" pitchFamily="49" charset="-122"/>
              </a:rPr>
              <a:t>3.5  </a:t>
            </a:r>
            <a:r>
              <a:rPr lang="zh-CN" altLang="en-US" sz="3600" b="1" dirty="0">
                <a:latin typeface="Times New Roman" panose="02020603050405020304" pitchFamily="18" charset="0"/>
                <a:ea typeface="黑体" panose="02010609060101010101" pitchFamily="49" charset="-122"/>
              </a:rPr>
              <a:t>归结反演</a:t>
            </a:r>
            <a:endParaRPr lang="zh-CN" altLang="en-US" sz="3600" b="1" dirty="0">
              <a:latin typeface="Times New Roman" panose="02020603050405020304" pitchFamily="18" charset="0"/>
              <a:ea typeface="黑体" panose="02010609060101010101" pitchFamily="49" charset="-122"/>
            </a:endParaRPr>
          </a:p>
        </p:txBody>
      </p:sp>
      <p:sp>
        <p:nvSpPr>
          <p:cNvPr id="234500" name="Rectangle 1044"/>
          <p:cNvSpPr/>
          <p:nvPr/>
        </p:nvSpPr>
        <p:spPr>
          <a:xfrm>
            <a:off x="152400" y="1457325"/>
            <a:ext cx="8991600" cy="5400675"/>
          </a:xfrm>
          <a:prstGeom prst="rect">
            <a:avLst/>
          </a:prstGeom>
          <a:no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495300" lvl="0" indent="-495300" eaLnBrk="1" hangingPunct="1">
              <a:lnSpc>
                <a:spcPct val="120000"/>
              </a:lnSpc>
              <a:spcBef>
                <a:spcPct val="40000"/>
              </a:spcBef>
              <a:buClr>
                <a:schemeClr val="accent2"/>
              </a:buClr>
              <a:buSzTx/>
              <a:buFont typeface="Wingdings" panose="05000000000000000000" pitchFamily="2" charset="2"/>
              <a:buBlip>
                <a:blip r:embed="rId1"/>
              </a:buBlip>
            </a:pPr>
            <a:r>
              <a:rPr lang="zh-CN" altLang="en-US" sz="2600" dirty="0">
                <a:latin typeface="Arial" panose="020B0604020202020204" pitchFamily="34" charset="0"/>
                <a:ea typeface="宋体" panose="02010600030101010101" pitchFamily="2" charset="-122"/>
              </a:rPr>
              <a:t>应用归结原理证明定理的过程称为归结反演。</a:t>
            </a:r>
            <a:endParaRPr lang="zh-CN" altLang="en-US" sz="2600" dirty="0">
              <a:latin typeface="Arial" panose="020B0604020202020204" pitchFamily="34" charset="0"/>
              <a:ea typeface="宋体" panose="02010600030101010101" pitchFamily="2" charset="-122"/>
            </a:endParaRPr>
          </a:p>
          <a:p>
            <a:pPr marL="495300" lvl="0" indent="-495300" eaLnBrk="1" hangingPunct="1">
              <a:lnSpc>
                <a:spcPct val="120000"/>
              </a:lnSpc>
              <a:spcBef>
                <a:spcPct val="40000"/>
              </a:spcBef>
              <a:buClr>
                <a:schemeClr val="accent2"/>
              </a:buClr>
              <a:buSzTx/>
              <a:buFont typeface="Wingdings" panose="05000000000000000000" pitchFamily="2" charset="2"/>
              <a:buBlip>
                <a:blip r:embed="rId1"/>
              </a:buBlip>
            </a:pPr>
            <a:r>
              <a:rPr lang="zh-CN" altLang="en-US" sz="2600" dirty="0">
                <a:latin typeface="Arial" panose="020B0604020202020204" pitchFamily="34" charset="0"/>
                <a:ea typeface="宋体" panose="02010600030101010101" pitchFamily="2" charset="-122"/>
              </a:rPr>
              <a:t>用归结反演证明的步骤是：</a:t>
            </a:r>
            <a:endParaRPr lang="zh-CN" altLang="en-US" sz="2600" dirty="0">
              <a:latin typeface="Arial" panose="020B0604020202020204" pitchFamily="34" charset="0"/>
              <a:ea typeface="宋体" panose="02010600030101010101" pitchFamily="2" charset="-122"/>
            </a:endParaRPr>
          </a:p>
          <a:p>
            <a:pPr marL="495300" lvl="0" indent="-495300" eaLnBrk="1" hangingPunct="1">
              <a:lnSpc>
                <a:spcPct val="120000"/>
              </a:lnSpc>
              <a:spcBef>
                <a:spcPct val="40000"/>
              </a:spcBef>
              <a:buClr>
                <a:schemeClr val="accent2"/>
              </a:buClr>
              <a:buSzTx/>
              <a:buFont typeface="Wingdings" panose="05000000000000000000" pitchFamily="2" charset="2"/>
              <a:buNone/>
            </a:pPr>
            <a:r>
              <a:rPr lang="zh-CN" altLang="en-US" sz="2600" dirty="0">
                <a:latin typeface="Times New Roman" panose="02020603050405020304" pitchFamily="18" charset="0"/>
                <a:ea typeface="宋体" panose="02010600030101010101" pitchFamily="2" charset="-122"/>
              </a:rPr>
              <a:t>（</a:t>
            </a:r>
            <a:r>
              <a:rPr lang="en-US" altLang="zh-CN" sz="2600" dirty="0">
                <a:latin typeface="Times New Roman" panose="02020603050405020304" pitchFamily="18" charset="0"/>
                <a:ea typeface="宋体" panose="02010600030101010101" pitchFamily="2" charset="-122"/>
              </a:rPr>
              <a:t>1</a:t>
            </a:r>
            <a:r>
              <a:rPr lang="zh-CN" altLang="en-US" sz="2600" dirty="0">
                <a:latin typeface="Times New Roman" panose="02020603050405020304" pitchFamily="18" charset="0"/>
                <a:ea typeface="宋体" panose="02010600030101010101" pitchFamily="2" charset="-122"/>
              </a:rPr>
              <a:t>）将已知前提表示为谓词公式</a:t>
            </a:r>
            <a:r>
              <a:rPr lang="en-US" altLang="zh-CN" sz="2600" i="1" dirty="0">
                <a:latin typeface="Times New Roman" panose="02020603050405020304" pitchFamily="18" charset="0"/>
                <a:ea typeface="宋体" panose="02010600030101010101" pitchFamily="2" charset="-122"/>
              </a:rPr>
              <a:t>F</a:t>
            </a:r>
            <a:r>
              <a:rPr lang="zh-CN" altLang="en-US" sz="2600" dirty="0">
                <a:latin typeface="Times New Roman" panose="02020603050405020304" pitchFamily="18" charset="0"/>
                <a:ea typeface="宋体" panose="02010600030101010101" pitchFamily="2" charset="-122"/>
              </a:rPr>
              <a:t>。</a:t>
            </a:r>
            <a:endParaRPr lang="zh-CN" altLang="en-US" sz="2600" dirty="0">
              <a:latin typeface="Times New Roman" panose="02020603050405020304" pitchFamily="18" charset="0"/>
              <a:ea typeface="宋体" panose="02010600030101010101" pitchFamily="2" charset="-122"/>
            </a:endParaRPr>
          </a:p>
          <a:p>
            <a:pPr marL="495300" lvl="0" indent="-495300" eaLnBrk="1" hangingPunct="1">
              <a:lnSpc>
                <a:spcPct val="120000"/>
              </a:lnSpc>
              <a:spcBef>
                <a:spcPct val="40000"/>
              </a:spcBef>
              <a:buClr>
                <a:schemeClr val="accent2"/>
              </a:buClr>
              <a:buSzTx/>
              <a:buFont typeface="Wingdings" panose="05000000000000000000" pitchFamily="2" charset="2"/>
              <a:buNone/>
            </a:pPr>
            <a:r>
              <a:rPr lang="zh-CN" altLang="en-US" sz="2600" dirty="0">
                <a:latin typeface="Times New Roman" panose="02020603050405020304" pitchFamily="18" charset="0"/>
                <a:ea typeface="宋体" panose="02010600030101010101" pitchFamily="2" charset="-122"/>
              </a:rPr>
              <a:t>（</a:t>
            </a:r>
            <a:r>
              <a:rPr lang="en-US" altLang="zh-CN" sz="2600" dirty="0">
                <a:latin typeface="Times New Roman" panose="02020603050405020304" pitchFamily="18" charset="0"/>
                <a:ea typeface="宋体" panose="02010600030101010101" pitchFamily="2" charset="-122"/>
              </a:rPr>
              <a:t>2</a:t>
            </a:r>
            <a:r>
              <a:rPr lang="zh-CN" altLang="en-US" sz="2600" dirty="0">
                <a:latin typeface="Times New Roman" panose="02020603050405020304" pitchFamily="18" charset="0"/>
                <a:ea typeface="宋体" panose="02010600030101010101" pitchFamily="2" charset="-122"/>
              </a:rPr>
              <a:t>）将待证明的结论表示为谓词公式</a:t>
            </a:r>
            <a:r>
              <a:rPr lang="en-US" altLang="zh-CN" sz="2600" i="1" dirty="0">
                <a:latin typeface="Times New Roman" panose="02020603050405020304" pitchFamily="18" charset="0"/>
                <a:ea typeface="宋体" panose="02010600030101010101" pitchFamily="2" charset="-122"/>
              </a:rPr>
              <a:t>Q</a:t>
            </a:r>
            <a:r>
              <a:rPr lang="zh-CN" altLang="en-US" sz="2600" dirty="0">
                <a:latin typeface="Times New Roman" panose="02020603050405020304" pitchFamily="18" charset="0"/>
                <a:ea typeface="宋体" panose="02010600030101010101" pitchFamily="2" charset="-122"/>
              </a:rPr>
              <a:t>，并否定得到</a:t>
            </a:r>
            <a:r>
              <a:rPr lang="en-US" altLang="zh-CN" sz="2600" dirty="0">
                <a:latin typeface="Times New Roman" panose="02020603050405020304" pitchFamily="18" charset="0"/>
                <a:ea typeface="宋体" panose="02010600030101010101" pitchFamily="2" charset="-122"/>
              </a:rPr>
              <a:t>﹁ </a:t>
            </a:r>
            <a:r>
              <a:rPr lang="en-US" altLang="zh-CN" sz="2600" i="1" dirty="0">
                <a:latin typeface="Times New Roman" panose="02020603050405020304" pitchFamily="18" charset="0"/>
                <a:ea typeface="宋体" panose="02010600030101010101" pitchFamily="2" charset="-122"/>
              </a:rPr>
              <a:t>Q</a:t>
            </a:r>
            <a:r>
              <a:rPr lang="en-US" altLang="zh-CN" sz="2600" i="1" dirty="0">
                <a:solidFill>
                  <a:schemeClr val="accent2"/>
                </a:solidFill>
                <a:latin typeface="Times New Roman" panose="02020603050405020304" pitchFamily="18" charset="0"/>
                <a:ea typeface="宋体" panose="02010600030101010101" pitchFamily="2" charset="-122"/>
              </a:rPr>
              <a:t> </a:t>
            </a:r>
            <a:r>
              <a:rPr lang="zh-CN" altLang="en-US" sz="2600" dirty="0">
                <a:latin typeface="Times New Roman" panose="02020603050405020304" pitchFamily="18" charset="0"/>
                <a:ea typeface="宋体" panose="02010600030101010101" pitchFamily="2" charset="-122"/>
              </a:rPr>
              <a:t>。</a:t>
            </a:r>
            <a:endParaRPr lang="zh-CN" altLang="en-US" sz="2600" dirty="0">
              <a:latin typeface="Times New Roman" panose="02020603050405020304" pitchFamily="18" charset="0"/>
              <a:ea typeface="宋体" panose="02010600030101010101" pitchFamily="2" charset="-122"/>
            </a:endParaRPr>
          </a:p>
          <a:p>
            <a:pPr marL="495300" lvl="0" indent="-495300" eaLnBrk="1" hangingPunct="1">
              <a:lnSpc>
                <a:spcPct val="120000"/>
              </a:lnSpc>
              <a:spcBef>
                <a:spcPct val="40000"/>
              </a:spcBef>
              <a:buClr>
                <a:schemeClr val="accent2"/>
              </a:buClr>
              <a:buSzTx/>
              <a:buFont typeface="Wingdings" panose="05000000000000000000" pitchFamily="2" charset="2"/>
              <a:buNone/>
            </a:pPr>
            <a:r>
              <a:rPr lang="zh-CN" altLang="en-US" sz="2600" dirty="0">
                <a:latin typeface="Times New Roman" panose="02020603050405020304" pitchFamily="18" charset="0"/>
                <a:ea typeface="宋体" panose="02010600030101010101" pitchFamily="2" charset="-122"/>
              </a:rPr>
              <a:t>（</a:t>
            </a:r>
            <a:r>
              <a:rPr lang="en-US" altLang="zh-CN" sz="2600" dirty="0">
                <a:latin typeface="Times New Roman" panose="02020603050405020304" pitchFamily="18" charset="0"/>
                <a:ea typeface="宋体" panose="02010600030101010101" pitchFamily="2" charset="-122"/>
              </a:rPr>
              <a:t>3</a:t>
            </a:r>
            <a:r>
              <a:rPr lang="zh-CN" altLang="en-US" sz="2600" dirty="0">
                <a:latin typeface="Times New Roman" panose="02020603050405020304" pitchFamily="18" charset="0"/>
                <a:ea typeface="宋体" panose="02010600030101010101" pitchFamily="2" charset="-122"/>
              </a:rPr>
              <a:t>）把谓词公式集</a:t>
            </a:r>
            <a:r>
              <a:rPr lang="en-US" altLang="zh-CN" sz="2600" dirty="0">
                <a:latin typeface="Times New Roman" panose="02020603050405020304" pitchFamily="18" charset="0"/>
                <a:ea typeface="宋体" panose="02010600030101010101" pitchFamily="2" charset="-122"/>
              </a:rPr>
              <a:t>{</a:t>
            </a:r>
            <a:r>
              <a:rPr lang="en-US" altLang="zh-CN" sz="2600" i="1" dirty="0">
                <a:latin typeface="Times New Roman" panose="02020603050405020304" pitchFamily="18" charset="0"/>
                <a:ea typeface="宋体" panose="02010600030101010101" pitchFamily="2" charset="-122"/>
              </a:rPr>
              <a:t>F</a:t>
            </a:r>
            <a:r>
              <a:rPr lang="zh-CN" altLang="en-US" sz="2600" dirty="0">
                <a:latin typeface="Times New Roman" panose="02020603050405020304" pitchFamily="18" charset="0"/>
                <a:ea typeface="宋体" panose="02010600030101010101" pitchFamily="2" charset="-122"/>
              </a:rPr>
              <a:t>，   </a:t>
            </a:r>
            <a:r>
              <a:rPr lang="en-US" altLang="zh-CN" sz="2600" i="1" dirty="0">
                <a:latin typeface="Times New Roman" panose="02020603050405020304" pitchFamily="18" charset="0"/>
                <a:ea typeface="宋体" panose="02010600030101010101" pitchFamily="2" charset="-122"/>
              </a:rPr>
              <a:t>Q</a:t>
            </a:r>
            <a:r>
              <a:rPr lang="en-US" altLang="zh-CN" sz="2600" dirty="0">
                <a:latin typeface="Times New Roman" panose="02020603050405020304" pitchFamily="18" charset="0"/>
                <a:ea typeface="宋体" panose="02010600030101010101" pitchFamily="2" charset="-122"/>
              </a:rPr>
              <a:t>} </a:t>
            </a:r>
            <a:r>
              <a:rPr lang="zh-CN" altLang="en-US" sz="2600" dirty="0">
                <a:latin typeface="Times New Roman" panose="02020603050405020304" pitchFamily="18" charset="0"/>
                <a:ea typeface="宋体" panose="02010600030101010101" pitchFamily="2" charset="-122"/>
              </a:rPr>
              <a:t>化为子句集</a:t>
            </a:r>
            <a:r>
              <a:rPr lang="en-US" altLang="zh-CN" sz="2600" i="1" dirty="0">
                <a:latin typeface="Times New Roman" panose="02020603050405020304" pitchFamily="18" charset="0"/>
                <a:ea typeface="宋体" panose="02010600030101010101" pitchFamily="2" charset="-122"/>
              </a:rPr>
              <a:t>S</a:t>
            </a:r>
            <a:r>
              <a:rPr lang="zh-CN" altLang="en-US" sz="2600" dirty="0">
                <a:latin typeface="Times New Roman" panose="02020603050405020304" pitchFamily="18" charset="0"/>
                <a:ea typeface="宋体" panose="02010600030101010101" pitchFamily="2" charset="-122"/>
              </a:rPr>
              <a:t>。</a:t>
            </a:r>
            <a:endParaRPr lang="zh-CN" altLang="en-US" sz="2600" dirty="0">
              <a:latin typeface="Times New Roman" panose="02020603050405020304" pitchFamily="18" charset="0"/>
              <a:ea typeface="宋体" panose="02010600030101010101" pitchFamily="2" charset="-122"/>
            </a:endParaRPr>
          </a:p>
          <a:p>
            <a:pPr marL="495300" lvl="0" indent="-495300" eaLnBrk="1" hangingPunct="1">
              <a:lnSpc>
                <a:spcPct val="120000"/>
              </a:lnSpc>
              <a:spcBef>
                <a:spcPct val="40000"/>
              </a:spcBef>
              <a:buClr>
                <a:schemeClr val="accent2"/>
              </a:buClr>
              <a:buSzTx/>
              <a:buFont typeface="Wingdings" panose="05000000000000000000" pitchFamily="2" charset="2"/>
              <a:buNone/>
            </a:pPr>
            <a:r>
              <a:rPr lang="zh-CN" altLang="en-US" sz="2600" dirty="0">
                <a:latin typeface="Times New Roman" panose="02020603050405020304" pitchFamily="18" charset="0"/>
                <a:ea typeface="宋体" panose="02010600030101010101" pitchFamily="2" charset="-122"/>
              </a:rPr>
              <a:t>（</a:t>
            </a:r>
            <a:r>
              <a:rPr lang="en-US" altLang="zh-CN" sz="2600" dirty="0">
                <a:latin typeface="Times New Roman" panose="02020603050405020304" pitchFamily="18" charset="0"/>
                <a:ea typeface="宋体" panose="02010600030101010101" pitchFamily="2" charset="-122"/>
              </a:rPr>
              <a:t>4</a:t>
            </a:r>
            <a:r>
              <a:rPr lang="zh-CN" altLang="en-US" sz="2600" dirty="0">
                <a:latin typeface="Times New Roman" panose="02020603050405020304" pitchFamily="18" charset="0"/>
                <a:ea typeface="宋体" panose="02010600030101010101" pitchFamily="2" charset="-122"/>
              </a:rPr>
              <a:t>）应用归结原理对子句集</a:t>
            </a:r>
            <a:r>
              <a:rPr lang="en-US" altLang="zh-CN" sz="2600" i="1" dirty="0">
                <a:latin typeface="Times New Roman" panose="02020603050405020304" pitchFamily="18" charset="0"/>
                <a:ea typeface="宋体" panose="02010600030101010101" pitchFamily="2" charset="-122"/>
              </a:rPr>
              <a:t>S</a:t>
            </a:r>
            <a:r>
              <a:rPr lang="zh-CN" altLang="en-US" sz="2600" dirty="0">
                <a:latin typeface="Times New Roman" panose="02020603050405020304" pitchFamily="18" charset="0"/>
                <a:ea typeface="宋体" panose="02010600030101010101" pitchFamily="2" charset="-122"/>
              </a:rPr>
              <a:t>中的子句进行归结，并把每次   </a:t>
            </a:r>
            <a:endParaRPr lang="zh-CN" altLang="en-US" sz="2600" dirty="0">
              <a:latin typeface="Times New Roman" panose="02020603050405020304" pitchFamily="18" charset="0"/>
              <a:ea typeface="宋体" panose="02010600030101010101" pitchFamily="2" charset="-122"/>
            </a:endParaRPr>
          </a:p>
          <a:p>
            <a:pPr marL="495300" lvl="0" indent="-495300" eaLnBrk="1" hangingPunct="1">
              <a:lnSpc>
                <a:spcPct val="120000"/>
              </a:lnSpc>
              <a:spcBef>
                <a:spcPct val="40000"/>
              </a:spcBef>
              <a:buClr>
                <a:schemeClr val="accent2"/>
              </a:buClr>
              <a:buSzTx/>
              <a:buFont typeface="Wingdings" panose="05000000000000000000" pitchFamily="2" charset="2"/>
              <a:buNone/>
            </a:pPr>
            <a:r>
              <a:rPr lang="zh-CN" altLang="en-US" sz="2600" dirty="0">
                <a:latin typeface="Times New Roman" panose="02020603050405020304" pitchFamily="18" charset="0"/>
                <a:ea typeface="宋体" panose="02010600030101010101" pitchFamily="2" charset="-122"/>
              </a:rPr>
              <a:t>          归结得到的归结式都并入到</a:t>
            </a:r>
            <a:r>
              <a:rPr lang="en-US" altLang="zh-CN" sz="2600" i="1" dirty="0">
                <a:latin typeface="Times New Roman" panose="02020603050405020304" pitchFamily="18" charset="0"/>
                <a:ea typeface="宋体" panose="02010600030101010101" pitchFamily="2" charset="-122"/>
              </a:rPr>
              <a:t>S</a:t>
            </a:r>
            <a:r>
              <a:rPr lang="zh-CN" altLang="en-US" sz="2600" dirty="0">
                <a:latin typeface="Times New Roman" panose="02020603050405020304" pitchFamily="18" charset="0"/>
                <a:ea typeface="宋体" panose="02010600030101010101" pitchFamily="2" charset="-122"/>
              </a:rPr>
              <a:t>中。如此反复进行，若出 </a:t>
            </a:r>
            <a:endParaRPr lang="zh-CN" altLang="en-US" sz="2600" dirty="0">
              <a:latin typeface="Times New Roman" panose="02020603050405020304" pitchFamily="18" charset="0"/>
              <a:ea typeface="宋体" panose="02010600030101010101" pitchFamily="2" charset="-122"/>
            </a:endParaRPr>
          </a:p>
          <a:p>
            <a:pPr marL="495300" lvl="0" indent="-495300" eaLnBrk="1" hangingPunct="1">
              <a:lnSpc>
                <a:spcPct val="120000"/>
              </a:lnSpc>
              <a:spcBef>
                <a:spcPct val="40000"/>
              </a:spcBef>
              <a:buClr>
                <a:schemeClr val="accent2"/>
              </a:buClr>
              <a:buSzTx/>
              <a:buFont typeface="Wingdings" panose="05000000000000000000" pitchFamily="2" charset="2"/>
              <a:buNone/>
            </a:pPr>
            <a:r>
              <a:rPr lang="zh-CN" altLang="en-US" sz="2600" dirty="0">
                <a:latin typeface="Times New Roman" panose="02020603050405020304" pitchFamily="18" charset="0"/>
                <a:ea typeface="宋体" panose="02010600030101010101" pitchFamily="2" charset="-122"/>
              </a:rPr>
              <a:t>          现了空子句，则停止归结，此时就证明了</a:t>
            </a:r>
            <a:r>
              <a:rPr lang="en-US" altLang="zh-CN" sz="2600" i="1" dirty="0">
                <a:latin typeface="Times New Roman" panose="02020603050405020304" pitchFamily="18" charset="0"/>
                <a:ea typeface="宋体" panose="02010600030101010101" pitchFamily="2" charset="-122"/>
              </a:rPr>
              <a:t>Q</a:t>
            </a:r>
            <a:r>
              <a:rPr lang="zh-CN" altLang="en-US" sz="2600" dirty="0">
                <a:latin typeface="Times New Roman" panose="02020603050405020304" pitchFamily="18" charset="0"/>
                <a:ea typeface="宋体" panose="02010600030101010101" pitchFamily="2" charset="-122"/>
              </a:rPr>
              <a:t>为真。</a:t>
            </a:r>
            <a:endParaRPr lang="zh-CN" altLang="en-US" sz="2600" dirty="0">
              <a:latin typeface="Times New Roman" panose="02020603050405020304" pitchFamily="18" charset="0"/>
              <a:ea typeface="宋体" panose="02010600030101010101" pitchFamily="2" charset="-122"/>
            </a:endParaRPr>
          </a:p>
        </p:txBody>
      </p:sp>
      <p:graphicFrame>
        <p:nvGraphicFramePr>
          <p:cNvPr id="234501" name="Object 1024"/>
          <p:cNvGraphicFramePr/>
          <p:nvPr/>
        </p:nvGraphicFramePr>
        <p:xfrm>
          <a:off x="3581400" y="4157663"/>
          <a:ext cx="457200" cy="290512"/>
        </p:xfrm>
        <a:graphic>
          <a:graphicData uri="http://schemas.openxmlformats.org/presentationml/2006/ole">
            <mc:AlternateContent xmlns:mc="http://schemas.openxmlformats.org/markup-compatibility/2006">
              <mc:Choice xmlns:v="urn:schemas-microsoft-com:vml" Requires="v">
                <p:oleObj spid="_x0000_s3180" name="" r:id="rId2" imgW="139065" imgH="88265" progId="Equation.3">
                  <p:embed/>
                </p:oleObj>
              </mc:Choice>
              <mc:Fallback>
                <p:oleObj name="" r:id="rId2" imgW="139065" imgH="88265" progId="Equation.3">
                  <p:embed/>
                  <p:pic>
                    <p:nvPicPr>
                      <p:cNvPr id="0" name="图片 3179"/>
                      <p:cNvPicPr/>
                      <p:nvPr/>
                    </p:nvPicPr>
                    <p:blipFill>
                      <a:blip r:embed="rId3"/>
                      <a:stretch>
                        <a:fillRect/>
                      </a:stretch>
                    </p:blipFill>
                    <p:spPr>
                      <a:xfrm>
                        <a:off x="3581400" y="4157663"/>
                        <a:ext cx="457200" cy="290512"/>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3.5  </a:t>
            </a:r>
            <a:r>
              <a:rPr lang="zh-CN" altLang="en-US" sz="3600" kern="1200" dirty="0">
                <a:solidFill>
                  <a:srgbClr val="7B9899"/>
                </a:solidFill>
                <a:latin typeface="Times New Roman" panose="02020603050405020304" pitchFamily="18" charset="0"/>
                <a:ea typeface="黑体" panose="02010609060101010101" pitchFamily="49" charset="-122"/>
                <a:cs typeface="+mj-cs"/>
              </a:rPr>
              <a:t>归结反演</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35523" name="Rectangle 4"/>
          <p:cNvSpPr>
            <a:spLocks noGrp="1"/>
          </p:cNvSpPr>
          <p:nvPr>
            <p:ph sz="quarter" idx="1"/>
          </p:nvPr>
        </p:nvSpPr>
        <p:spPr>
          <a:xfrm>
            <a:off x="304800" y="1676400"/>
            <a:ext cx="8642350" cy="3587750"/>
          </a:xfrm>
        </p:spPr>
        <p:txBody>
          <a:bodyPr vert="horz" wrap="square" lIns="91440" tIns="45720" rIns="91440" bIns="45720" anchor="t" anchorCtr="0"/>
          <a:p>
            <a:pPr marL="0" indent="0" algn="just" eaLnBrk="1" hangingPunct="1">
              <a:buClr>
                <a:schemeClr val="accent1"/>
              </a:buClr>
              <a:buSzPct val="85000"/>
              <a:buFont typeface="Wingdings 2" panose="05020102010507070707" pitchFamily="18" charset="2"/>
            </a:pP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例</a:t>
            </a:r>
            <a:r>
              <a:rPr lang="en-US" altLang="zh-CN" dirty="0">
                <a:latin typeface="仿宋" panose="02010609060101010101" pitchFamily="49" charset="-122"/>
                <a:ea typeface="仿宋" panose="02010609060101010101" pitchFamily="49" charset="-122"/>
              </a:rPr>
              <a:t>3.9  </a:t>
            </a:r>
            <a:r>
              <a:rPr lang="zh-CN" altLang="en-US" dirty="0">
                <a:latin typeface="仿宋" panose="02010609060101010101" pitchFamily="49" charset="-122"/>
                <a:ea typeface="仿宋" panose="02010609060101010101" pitchFamily="49" charset="-122"/>
              </a:rPr>
              <a:t>某公司招聘工作人员，</a:t>
            </a:r>
            <a:r>
              <a:rPr lang="en-US" altLang="zh-CN" i="1" dirty="0">
                <a:latin typeface="仿宋" panose="02010609060101010101" pitchFamily="49" charset="-122"/>
                <a:ea typeface="仿宋" panose="02010609060101010101" pitchFamily="49" charset="-122"/>
              </a:rPr>
              <a:t>A</a:t>
            </a:r>
            <a:r>
              <a:rPr lang="zh-CN" altLang="en-US" i="1" dirty="0">
                <a:latin typeface="仿宋" panose="02010609060101010101" pitchFamily="49" charset="-122"/>
                <a:ea typeface="仿宋" panose="02010609060101010101" pitchFamily="49" charset="-122"/>
              </a:rPr>
              <a:t>，</a:t>
            </a:r>
            <a:r>
              <a:rPr lang="en-US" altLang="zh-CN" i="1" dirty="0">
                <a:latin typeface="仿宋" panose="02010609060101010101" pitchFamily="49" charset="-122"/>
                <a:ea typeface="仿宋" panose="02010609060101010101" pitchFamily="49" charset="-122"/>
              </a:rPr>
              <a:t>B </a:t>
            </a:r>
            <a:r>
              <a:rPr lang="zh-CN" altLang="en-US" i="1" dirty="0">
                <a:latin typeface="仿宋" panose="02010609060101010101" pitchFamily="49" charset="-122"/>
                <a:ea typeface="仿宋" panose="02010609060101010101" pitchFamily="49" charset="-122"/>
              </a:rPr>
              <a:t>，</a:t>
            </a:r>
            <a:r>
              <a:rPr lang="en-US" altLang="zh-CN" i="1" dirty="0">
                <a:latin typeface="仿宋" panose="02010609060101010101" pitchFamily="49" charset="-122"/>
                <a:ea typeface="仿宋" panose="02010609060101010101" pitchFamily="49" charset="-122"/>
              </a:rPr>
              <a:t>C </a:t>
            </a:r>
            <a:r>
              <a:rPr lang="zh-CN" altLang="en-US" dirty="0">
                <a:latin typeface="仿宋" panose="02010609060101010101" pitchFamily="49" charset="-122"/>
                <a:ea typeface="仿宋" panose="02010609060101010101" pitchFamily="49" charset="-122"/>
              </a:rPr>
              <a:t>三人应试，经面试后公司表示如下想法：</a:t>
            </a:r>
            <a:endParaRPr lang="zh-CN" altLang="en-US"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 三人中至少录取一人。</a:t>
            </a:r>
            <a:endParaRPr lang="zh-CN" altLang="en-US"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 如果录取 </a:t>
            </a:r>
            <a:r>
              <a:rPr lang="en-US" altLang="zh-CN" i="1" dirty="0">
                <a:latin typeface="仿宋" panose="02010609060101010101" pitchFamily="49" charset="-122"/>
                <a:ea typeface="仿宋" panose="02010609060101010101" pitchFamily="49" charset="-122"/>
              </a:rPr>
              <a:t>A</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而不录取 </a:t>
            </a:r>
            <a:r>
              <a:rPr lang="en-US" altLang="zh-CN" i="1" dirty="0">
                <a:latin typeface="仿宋" panose="02010609060101010101" pitchFamily="49" charset="-122"/>
                <a:ea typeface="仿宋" panose="02010609060101010101" pitchFamily="49" charset="-122"/>
              </a:rPr>
              <a:t>B</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，则一定录取 </a:t>
            </a:r>
            <a:r>
              <a:rPr lang="en-US" altLang="zh-CN" i="1"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 如果录取 </a:t>
            </a:r>
            <a:r>
              <a:rPr lang="en-US" altLang="zh-CN" i="1" dirty="0">
                <a:latin typeface="仿宋" panose="02010609060101010101" pitchFamily="49" charset="-122"/>
                <a:ea typeface="仿宋" panose="02010609060101010101" pitchFamily="49" charset="-122"/>
              </a:rPr>
              <a:t>B</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，则一定录取 </a:t>
            </a:r>
            <a:r>
              <a:rPr lang="en-US" altLang="zh-CN" i="1" dirty="0">
                <a:latin typeface="仿宋" panose="02010609060101010101" pitchFamily="49" charset="-122"/>
                <a:ea typeface="仿宋" panose="02010609060101010101" pitchFamily="49" charset="-122"/>
              </a:rPr>
              <a:t>C</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 </a:t>
            </a:r>
            <a:endParaRPr lang="zh-CN" altLang="en-US" sz="2800" dirty="0">
              <a:latin typeface="仿宋" panose="02010609060101010101" pitchFamily="49" charset="-122"/>
              <a:ea typeface="仿宋" panose="02010609060101010101" pitchFamily="49" charset="-122"/>
            </a:endParaRPr>
          </a:p>
        </p:txBody>
      </p:sp>
      <p:sp>
        <p:nvSpPr>
          <p:cNvPr id="235524"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35525" name="Text Box 7"/>
          <p:cNvSpPr txBox="1"/>
          <p:nvPr/>
        </p:nvSpPr>
        <p:spPr>
          <a:xfrm>
            <a:off x="381000" y="3962400"/>
            <a:ext cx="4724400" cy="5191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Pct val="60000"/>
              <a:buFont typeface="Wingdings" panose="05000000000000000000" pitchFamily="2" charset="2"/>
              <a:buChar char="n"/>
            </a:pP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求证：公司一定录取 </a:t>
            </a:r>
            <a:r>
              <a:rPr lang="en-US" altLang="zh-CN" b="1" i="1" dirty="0">
                <a:latin typeface="Times New Roman" panose="02020603050405020304" pitchFamily="18" charset="0"/>
                <a:ea typeface="宋体" panose="02010600030101010101" pitchFamily="2" charset="-122"/>
              </a:rPr>
              <a:t>C</a:t>
            </a:r>
            <a:r>
              <a:rPr lang="zh-CN" altLang="en-US" b="1" dirty="0">
                <a:latin typeface="Times New Roman" panose="02020603050405020304" pitchFamily="18"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   </a:t>
            </a:r>
            <a:endParaRPr lang="zh-CN" altLang="en-US" sz="2800" b="1"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236547" name="Rectangle 1028"/>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3.5  </a:t>
            </a:r>
            <a:r>
              <a:rPr lang="zh-CN" altLang="en-US" sz="3600" dirty="0">
                <a:solidFill>
                  <a:schemeClr val="bg1"/>
                </a:solidFill>
                <a:latin typeface="Times New Roman" panose="02020603050405020304" pitchFamily="18" charset="0"/>
                <a:ea typeface="黑体" panose="02010609060101010101" pitchFamily="49" charset="-122"/>
              </a:rPr>
              <a:t>归结反演</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236548" name="Rectangle 1029"/>
          <p:cNvSpPr/>
          <p:nvPr/>
        </p:nvSpPr>
        <p:spPr>
          <a:xfrm>
            <a:off x="250825" y="908050"/>
            <a:ext cx="8642350" cy="5400675"/>
          </a:xfrm>
          <a:prstGeom prst="rect">
            <a:avLst/>
          </a:prstGeom>
          <a:noFill/>
          <a:ln w="9525">
            <a:noFill/>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469900" lvl="0" indent="-469900" algn="just" eaLnBrk="1" hangingPunct="1">
              <a:spcBef>
                <a:spcPct val="40000"/>
              </a:spcBef>
              <a:buClr>
                <a:schemeClr val="accent2"/>
              </a:buClr>
              <a:buSzTx/>
              <a:buFont typeface="Wingdings" panose="05000000000000000000" pitchFamily="2" charset="2"/>
              <a:buBlip>
                <a:blip r:embed="rId1"/>
              </a:buBlip>
            </a:pPr>
            <a:r>
              <a:rPr lang="zh-CN" altLang="en-US" sz="2400" dirty="0">
                <a:latin typeface="宋体" panose="02010600030101010101" pitchFamily="2" charset="-122"/>
                <a:ea typeface="宋体" panose="02010600030101010101" pitchFamily="2" charset="-122"/>
              </a:rPr>
              <a:t>证明：公司的想法用谓词公式表示：             。         </a:t>
            </a:r>
            <a:endParaRPr lang="zh-CN" altLang="en-US" sz="2400" dirty="0">
              <a:latin typeface="Times New Roman" panose="02020603050405020304" pitchFamily="18" charset="0"/>
              <a:ea typeface="宋体" panose="02010600030101010101" pitchFamily="2" charset="-122"/>
            </a:endParaRPr>
          </a:p>
          <a:p>
            <a:pPr marL="469900" lvl="0" indent="-469900" eaLnBrk="1" hangingPunct="1">
              <a:spcBef>
                <a:spcPct val="40000"/>
              </a:spcBef>
              <a:buClr>
                <a:schemeClr val="accent2"/>
              </a:buClr>
              <a:buSzTx/>
              <a:buFont typeface="Wingdings" panose="05000000000000000000" pitchFamily="2" charset="2"/>
              <a:buNone/>
            </a:pPr>
            <a:endParaRPr lang="en-US" altLang="zh-CN" sz="3000" dirty="0">
              <a:latin typeface="Arial" panose="020B0604020202020204" pitchFamily="34" charset="0"/>
              <a:ea typeface="宋体" panose="02010600030101010101" pitchFamily="2" charset="-122"/>
            </a:endParaRPr>
          </a:p>
        </p:txBody>
      </p:sp>
      <p:graphicFrame>
        <p:nvGraphicFramePr>
          <p:cNvPr id="187392" name="Object 1024"/>
          <p:cNvGraphicFramePr/>
          <p:nvPr/>
        </p:nvGraphicFramePr>
        <p:xfrm>
          <a:off x="5767388" y="990600"/>
          <a:ext cx="1793875" cy="447675"/>
        </p:xfrm>
        <a:graphic>
          <a:graphicData uri="http://schemas.openxmlformats.org/presentationml/2006/ole">
            <mc:AlternateContent xmlns:mc="http://schemas.openxmlformats.org/markup-compatibility/2006">
              <mc:Choice xmlns:v="urn:schemas-microsoft-com:vml" Requires="v">
                <p:oleObj spid="_x0000_s3181" name="" r:id="rId2" imgW="849630" imgH="215900" progId="Equation.3">
                  <p:embed/>
                </p:oleObj>
              </mc:Choice>
              <mc:Fallback>
                <p:oleObj name="" r:id="rId2" imgW="849630" imgH="215900" progId="Equation.3">
                  <p:embed/>
                  <p:pic>
                    <p:nvPicPr>
                      <p:cNvPr id="0" name="图片 3180"/>
                      <p:cNvPicPr/>
                      <p:nvPr/>
                    </p:nvPicPr>
                    <p:blipFill>
                      <a:blip r:embed="rId3"/>
                      <a:stretch>
                        <a:fillRect/>
                      </a:stretch>
                    </p:blipFill>
                    <p:spPr>
                      <a:xfrm>
                        <a:off x="5767388" y="990600"/>
                        <a:ext cx="1793875" cy="447675"/>
                      </a:xfrm>
                      <a:prstGeom prst="rect">
                        <a:avLst/>
                      </a:prstGeom>
                      <a:solidFill>
                        <a:schemeClr val="accent1"/>
                      </a:solidFill>
                      <a:ln w="38100">
                        <a:noFill/>
                        <a:miter/>
                      </a:ln>
                    </p:spPr>
                  </p:pic>
                </p:oleObj>
              </mc:Fallback>
            </mc:AlternateContent>
          </a:graphicData>
        </a:graphic>
      </p:graphicFrame>
      <p:sp>
        <p:nvSpPr>
          <p:cNvPr id="173063" name="Rectangle 1031"/>
          <p:cNvSpPr/>
          <p:nvPr/>
        </p:nvSpPr>
        <p:spPr>
          <a:xfrm>
            <a:off x="304800" y="2971800"/>
            <a:ext cx="78486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spcBef>
                <a:spcPct val="0"/>
              </a:spcBef>
              <a:buClr>
                <a:srgbClr val="0000FF"/>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把要求证的结论用谓词公式表示出来并否定，得：</a:t>
            </a:r>
            <a:endParaRPr lang="zh-CN" altLang="en-US" sz="2400" dirty="0">
              <a:latin typeface="Arial" panose="020B0604020202020204" pitchFamily="34" charset="0"/>
              <a:ea typeface="宋体" panose="02010600030101010101" pitchFamily="2" charset="-122"/>
            </a:endParaRPr>
          </a:p>
        </p:txBody>
      </p:sp>
      <p:grpSp>
        <p:nvGrpSpPr>
          <p:cNvPr id="2" name="Group 1032"/>
          <p:cNvGrpSpPr/>
          <p:nvPr/>
        </p:nvGrpSpPr>
        <p:grpSpPr>
          <a:xfrm>
            <a:off x="381000" y="1371600"/>
            <a:ext cx="3962400" cy="1557338"/>
            <a:chOff x="240" y="864"/>
            <a:chExt cx="2496" cy="981"/>
          </a:xfrm>
        </p:grpSpPr>
        <p:graphicFrame>
          <p:nvGraphicFramePr>
            <p:cNvPr id="236563" name="Object 1030"/>
            <p:cNvGraphicFramePr/>
            <p:nvPr/>
          </p:nvGraphicFramePr>
          <p:xfrm>
            <a:off x="768" y="919"/>
            <a:ext cx="1680" cy="259"/>
          </p:xfrm>
          <a:graphic>
            <a:graphicData uri="http://schemas.openxmlformats.org/presentationml/2006/ole">
              <mc:AlternateContent xmlns:mc="http://schemas.openxmlformats.org/markup-compatibility/2006">
                <mc:Choice xmlns:v="urn:schemas-microsoft-com:vml" Requires="v">
                  <p:oleObj spid="_x0000_s3182" name="" r:id="rId4" imgW="1295400" imgH="203200" progId="Equation.3">
                    <p:embed/>
                  </p:oleObj>
                </mc:Choice>
                <mc:Fallback>
                  <p:oleObj name="" r:id="rId4" imgW="1295400" imgH="203200" progId="Equation.3">
                    <p:embed/>
                    <p:pic>
                      <p:nvPicPr>
                        <p:cNvPr id="0" name="图片 3181"/>
                        <p:cNvPicPr/>
                        <p:nvPr/>
                      </p:nvPicPr>
                      <p:blipFill>
                        <a:blip r:embed="rId5"/>
                        <a:stretch>
                          <a:fillRect/>
                        </a:stretch>
                      </p:blipFill>
                      <p:spPr>
                        <a:xfrm>
                          <a:off x="768" y="919"/>
                          <a:ext cx="1680" cy="259"/>
                        </a:xfrm>
                        <a:prstGeom prst="rect">
                          <a:avLst/>
                        </a:prstGeom>
                        <a:noFill/>
                        <a:ln w="38100">
                          <a:noFill/>
                          <a:miter/>
                        </a:ln>
                      </p:spPr>
                    </p:pic>
                  </p:oleObj>
                </mc:Fallback>
              </mc:AlternateContent>
            </a:graphicData>
          </a:graphic>
        </p:graphicFrame>
        <p:graphicFrame>
          <p:nvGraphicFramePr>
            <p:cNvPr id="236564" name="Object 1031"/>
            <p:cNvGraphicFramePr/>
            <p:nvPr/>
          </p:nvGraphicFramePr>
          <p:xfrm>
            <a:off x="768" y="1214"/>
            <a:ext cx="1776" cy="261"/>
          </p:xfrm>
          <a:graphic>
            <a:graphicData uri="http://schemas.openxmlformats.org/presentationml/2006/ole">
              <mc:AlternateContent xmlns:mc="http://schemas.openxmlformats.org/markup-compatibility/2006">
                <mc:Choice xmlns:v="urn:schemas-microsoft-com:vml" Requires="v">
                  <p:oleObj spid="_x0000_s3183" name="" r:id="rId6" imgW="1371600" imgH="187960" progId="Equation.3">
                    <p:embed/>
                  </p:oleObj>
                </mc:Choice>
                <mc:Fallback>
                  <p:oleObj name="" r:id="rId6" imgW="1371600" imgH="187960" progId="Equation.3">
                    <p:embed/>
                    <p:pic>
                      <p:nvPicPr>
                        <p:cNvPr id="0" name="图片 3182"/>
                        <p:cNvPicPr/>
                        <p:nvPr/>
                      </p:nvPicPr>
                      <p:blipFill>
                        <a:blip r:embed="rId7"/>
                        <a:stretch>
                          <a:fillRect/>
                        </a:stretch>
                      </p:blipFill>
                      <p:spPr>
                        <a:xfrm>
                          <a:off x="768" y="1214"/>
                          <a:ext cx="1776" cy="261"/>
                        </a:xfrm>
                        <a:prstGeom prst="rect">
                          <a:avLst/>
                        </a:prstGeom>
                        <a:noFill/>
                        <a:ln w="38100">
                          <a:noFill/>
                          <a:miter/>
                        </a:ln>
                      </p:spPr>
                    </p:pic>
                  </p:oleObj>
                </mc:Fallback>
              </mc:AlternateContent>
            </a:graphicData>
          </a:graphic>
        </p:graphicFrame>
        <p:graphicFrame>
          <p:nvGraphicFramePr>
            <p:cNvPr id="236565" name="Object 1032"/>
            <p:cNvGraphicFramePr/>
            <p:nvPr/>
          </p:nvGraphicFramePr>
          <p:xfrm>
            <a:off x="771" y="1580"/>
            <a:ext cx="1197" cy="265"/>
          </p:xfrm>
          <a:graphic>
            <a:graphicData uri="http://schemas.openxmlformats.org/presentationml/2006/ole">
              <mc:AlternateContent xmlns:mc="http://schemas.openxmlformats.org/markup-compatibility/2006">
                <mc:Choice xmlns:v="urn:schemas-microsoft-com:vml" Requires="v">
                  <p:oleObj spid="_x0000_s3184" name="" r:id="rId8" imgW="851535" imgH="187960" progId="Equation.3">
                    <p:embed/>
                  </p:oleObj>
                </mc:Choice>
                <mc:Fallback>
                  <p:oleObj name="" r:id="rId8" imgW="851535" imgH="187960" progId="Equation.3">
                    <p:embed/>
                    <p:pic>
                      <p:nvPicPr>
                        <p:cNvPr id="0" name="图片 3183"/>
                        <p:cNvPicPr/>
                        <p:nvPr/>
                      </p:nvPicPr>
                      <p:blipFill>
                        <a:blip r:embed="rId9"/>
                        <a:stretch>
                          <a:fillRect/>
                        </a:stretch>
                      </p:blipFill>
                      <p:spPr>
                        <a:xfrm>
                          <a:off x="771" y="1580"/>
                          <a:ext cx="1197" cy="265"/>
                        </a:xfrm>
                        <a:prstGeom prst="rect">
                          <a:avLst/>
                        </a:prstGeom>
                        <a:noFill/>
                        <a:ln w="38100">
                          <a:noFill/>
                          <a:miter/>
                        </a:ln>
                      </p:spPr>
                    </p:pic>
                  </p:oleObj>
                </mc:Fallback>
              </mc:AlternateContent>
            </a:graphicData>
          </a:graphic>
        </p:graphicFrame>
        <p:sp>
          <p:nvSpPr>
            <p:cNvPr id="236566" name="Text Box 1036"/>
            <p:cNvSpPr txBox="1"/>
            <p:nvPr/>
          </p:nvSpPr>
          <p:spPr>
            <a:xfrm>
              <a:off x="240" y="864"/>
              <a:ext cx="2496" cy="97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pSp>
      <p:grpSp>
        <p:nvGrpSpPr>
          <p:cNvPr id="3" name="Group 1037"/>
          <p:cNvGrpSpPr/>
          <p:nvPr/>
        </p:nvGrpSpPr>
        <p:grpSpPr>
          <a:xfrm>
            <a:off x="381000" y="3505200"/>
            <a:ext cx="3962400" cy="457200"/>
            <a:chOff x="240" y="2208"/>
            <a:chExt cx="2496" cy="288"/>
          </a:xfrm>
        </p:grpSpPr>
        <p:sp>
          <p:nvSpPr>
            <p:cNvPr id="236561" name="Text Box 1038"/>
            <p:cNvSpPr txBox="1"/>
            <p:nvPr/>
          </p:nvSpPr>
          <p:spPr>
            <a:xfrm>
              <a:off x="240" y="2208"/>
              <a:ext cx="2496" cy="28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Arial" panose="020B0604020202020204" pitchFamily="34"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236562" name="Object 1029"/>
            <p:cNvGraphicFramePr/>
            <p:nvPr/>
          </p:nvGraphicFramePr>
          <p:xfrm>
            <a:off x="768" y="2249"/>
            <a:ext cx="576" cy="247"/>
          </p:xfrm>
          <a:graphic>
            <a:graphicData uri="http://schemas.openxmlformats.org/presentationml/2006/ole">
              <mc:AlternateContent xmlns:mc="http://schemas.openxmlformats.org/markup-compatibility/2006">
                <mc:Choice xmlns:v="urn:schemas-microsoft-com:vml" Requires="v">
                  <p:oleObj spid="_x0000_s3185" name="" r:id="rId10" imgW="469900" imgH="203200" progId="Equation.3">
                    <p:embed/>
                  </p:oleObj>
                </mc:Choice>
                <mc:Fallback>
                  <p:oleObj name="" r:id="rId10" imgW="469900" imgH="203200" progId="Equation.3">
                    <p:embed/>
                    <p:pic>
                      <p:nvPicPr>
                        <p:cNvPr id="0" name="图片 3184"/>
                        <p:cNvPicPr/>
                        <p:nvPr/>
                      </p:nvPicPr>
                      <p:blipFill>
                        <a:blip r:embed="rId11"/>
                        <a:stretch>
                          <a:fillRect/>
                        </a:stretch>
                      </p:blipFill>
                      <p:spPr>
                        <a:xfrm>
                          <a:off x="768" y="2249"/>
                          <a:ext cx="576" cy="247"/>
                        </a:xfrm>
                        <a:prstGeom prst="rect">
                          <a:avLst/>
                        </a:prstGeom>
                        <a:noFill/>
                        <a:ln w="38100">
                          <a:noFill/>
                          <a:miter/>
                        </a:ln>
                      </p:spPr>
                    </p:pic>
                  </p:oleObj>
                </mc:Fallback>
              </mc:AlternateContent>
            </a:graphicData>
          </a:graphic>
        </p:graphicFrame>
      </p:grpSp>
      <p:sp>
        <p:nvSpPr>
          <p:cNvPr id="173072" name="Text Box 1040"/>
          <p:cNvSpPr txBox="1"/>
          <p:nvPr/>
        </p:nvSpPr>
        <p:spPr>
          <a:xfrm>
            <a:off x="304800" y="3962400"/>
            <a:ext cx="4495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rgbClr val="0000FF"/>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把上述公式化成子句集：</a:t>
            </a:r>
            <a:r>
              <a:rPr lang="zh-CN" altLang="en-US" sz="1800" dirty="0">
                <a:latin typeface="Arial" panose="020B0604020202020204" pitchFamily="34" charset="0"/>
                <a:ea typeface="宋体" panose="02010600030101010101" pitchFamily="2" charset="-122"/>
              </a:rPr>
              <a:t> </a:t>
            </a:r>
            <a:endParaRPr lang="zh-CN" altLang="en-US" sz="1800" dirty="0">
              <a:latin typeface="Arial" panose="020B0604020202020204" pitchFamily="34" charset="0"/>
              <a:ea typeface="宋体" panose="02010600030101010101" pitchFamily="2" charset="-122"/>
            </a:endParaRPr>
          </a:p>
        </p:txBody>
      </p:sp>
      <p:grpSp>
        <p:nvGrpSpPr>
          <p:cNvPr id="4" name="Group 1041"/>
          <p:cNvGrpSpPr/>
          <p:nvPr/>
        </p:nvGrpSpPr>
        <p:grpSpPr>
          <a:xfrm>
            <a:off x="457200" y="4343400"/>
            <a:ext cx="3962400" cy="2100263"/>
            <a:chOff x="288" y="2736"/>
            <a:chExt cx="2496" cy="1323"/>
          </a:xfrm>
        </p:grpSpPr>
        <p:sp>
          <p:nvSpPr>
            <p:cNvPr id="236556" name="Text Box 1042"/>
            <p:cNvSpPr txBox="1"/>
            <p:nvPr/>
          </p:nvSpPr>
          <p:spPr>
            <a:xfrm>
              <a:off x="288" y="2736"/>
              <a:ext cx="2496" cy="132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236557" name="Object 1025"/>
            <p:cNvGraphicFramePr/>
            <p:nvPr/>
          </p:nvGraphicFramePr>
          <p:xfrm>
            <a:off x="816" y="2784"/>
            <a:ext cx="1680" cy="260"/>
          </p:xfrm>
          <a:graphic>
            <a:graphicData uri="http://schemas.openxmlformats.org/presentationml/2006/ole">
              <mc:AlternateContent xmlns:mc="http://schemas.openxmlformats.org/markup-compatibility/2006">
                <mc:Choice xmlns:v="urn:schemas-microsoft-com:vml" Requires="v">
                  <p:oleObj spid="_x0000_s3186" name="" r:id="rId12" imgW="1295400" imgH="203200" progId="Equation.3">
                    <p:embed/>
                  </p:oleObj>
                </mc:Choice>
                <mc:Fallback>
                  <p:oleObj name="" r:id="rId12" imgW="1295400" imgH="203200" progId="Equation.3">
                    <p:embed/>
                    <p:pic>
                      <p:nvPicPr>
                        <p:cNvPr id="0" name="图片 3185"/>
                        <p:cNvPicPr/>
                        <p:nvPr/>
                      </p:nvPicPr>
                      <p:blipFill>
                        <a:blip r:embed="rId5"/>
                        <a:stretch>
                          <a:fillRect/>
                        </a:stretch>
                      </p:blipFill>
                      <p:spPr>
                        <a:xfrm>
                          <a:off x="816" y="2784"/>
                          <a:ext cx="1680" cy="260"/>
                        </a:xfrm>
                        <a:prstGeom prst="rect">
                          <a:avLst/>
                        </a:prstGeom>
                        <a:noFill/>
                        <a:ln w="38100">
                          <a:noFill/>
                          <a:miter/>
                        </a:ln>
                      </p:spPr>
                    </p:pic>
                  </p:oleObj>
                </mc:Fallback>
              </mc:AlternateContent>
            </a:graphicData>
          </a:graphic>
        </p:graphicFrame>
        <p:graphicFrame>
          <p:nvGraphicFramePr>
            <p:cNvPr id="236558" name="Object 1026"/>
            <p:cNvGraphicFramePr/>
            <p:nvPr/>
          </p:nvGraphicFramePr>
          <p:xfrm>
            <a:off x="816" y="3120"/>
            <a:ext cx="1728" cy="247"/>
          </p:xfrm>
          <a:graphic>
            <a:graphicData uri="http://schemas.openxmlformats.org/presentationml/2006/ole">
              <mc:AlternateContent xmlns:mc="http://schemas.openxmlformats.org/markup-compatibility/2006">
                <mc:Choice xmlns:v="urn:schemas-microsoft-com:vml" Requires="v">
                  <p:oleObj spid="_x0000_s3187" name="" r:id="rId13" imgW="1317625" imgH="187960" progId="Equation.3">
                    <p:embed/>
                  </p:oleObj>
                </mc:Choice>
                <mc:Fallback>
                  <p:oleObj name="" r:id="rId13" imgW="1317625" imgH="187960" progId="Equation.3">
                    <p:embed/>
                    <p:pic>
                      <p:nvPicPr>
                        <p:cNvPr id="0" name="图片 3186"/>
                        <p:cNvPicPr/>
                        <p:nvPr/>
                      </p:nvPicPr>
                      <p:blipFill>
                        <a:blip r:embed="rId14"/>
                        <a:stretch>
                          <a:fillRect/>
                        </a:stretch>
                      </p:blipFill>
                      <p:spPr>
                        <a:xfrm>
                          <a:off x="816" y="3120"/>
                          <a:ext cx="1728" cy="247"/>
                        </a:xfrm>
                        <a:prstGeom prst="rect">
                          <a:avLst/>
                        </a:prstGeom>
                        <a:noFill/>
                        <a:ln w="38100">
                          <a:noFill/>
                          <a:miter/>
                        </a:ln>
                      </p:spPr>
                    </p:pic>
                  </p:oleObj>
                </mc:Fallback>
              </mc:AlternateContent>
            </a:graphicData>
          </a:graphic>
        </p:graphicFrame>
        <p:graphicFrame>
          <p:nvGraphicFramePr>
            <p:cNvPr id="236559" name="Object 1027"/>
            <p:cNvGraphicFramePr/>
            <p:nvPr/>
          </p:nvGraphicFramePr>
          <p:xfrm>
            <a:off x="816" y="3408"/>
            <a:ext cx="1248" cy="271"/>
          </p:xfrm>
          <a:graphic>
            <a:graphicData uri="http://schemas.openxmlformats.org/presentationml/2006/ole">
              <mc:AlternateContent xmlns:mc="http://schemas.openxmlformats.org/markup-compatibility/2006">
                <mc:Choice xmlns:v="urn:schemas-microsoft-com:vml" Requires="v">
                  <p:oleObj spid="_x0000_s3188" name="" r:id="rId15" imgW="869315" imgH="187960" progId="Equation.3">
                    <p:embed/>
                  </p:oleObj>
                </mc:Choice>
                <mc:Fallback>
                  <p:oleObj name="" r:id="rId15" imgW="869315" imgH="187960" progId="Equation.3">
                    <p:embed/>
                    <p:pic>
                      <p:nvPicPr>
                        <p:cNvPr id="0" name="图片 3187"/>
                        <p:cNvPicPr/>
                        <p:nvPr/>
                      </p:nvPicPr>
                      <p:blipFill>
                        <a:blip r:embed="rId16"/>
                        <a:stretch>
                          <a:fillRect/>
                        </a:stretch>
                      </p:blipFill>
                      <p:spPr>
                        <a:xfrm>
                          <a:off x="816" y="3408"/>
                          <a:ext cx="1248" cy="271"/>
                        </a:xfrm>
                        <a:prstGeom prst="rect">
                          <a:avLst/>
                        </a:prstGeom>
                        <a:noFill/>
                        <a:ln w="38100">
                          <a:noFill/>
                          <a:miter/>
                        </a:ln>
                      </p:spPr>
                    </p:pic>
                  </p:oleObj>
                </mc:Fallback>
              </mc:AlternateContent>
            </a:graphicData>
          </a:graphic>
        </p:graphicFrame>
        <p:graphicFrame>
          <p:nvGraphicFramePr>
            <p:cNvPr id="236560" name="Object 1028"/>
            <p:cNvGraphicFramePr/>
            <p:nvPr/>
          </p:nvGraphicFramePr>
          <p:xfrm>
            <a:off x="864" y="3792"/>
            <a:ext cx="576" cy="247"/>
          </p:xfrm>
          <a:graphic>
            <a:graphicData uri="http://schemas.openxmlformats.org/presentationml/2006/ole">
              <mc:AlternateContent xmlns:mc="http://schemas.openxmlformats.org/markup-compatibility/2006">
                <mc:Choice xmlns:v="urn:schemas-microsoft-com:vml" Requires="v">
                  <p:oleObj spid="_x0000_s3189" name="" r:id="rId17" imgW="469900" imgH="203200" progId="Equation.3">
                    <p:embed/>
                  </p:oleObj>
                </mc:Choice>
                <mc:Fallback>
                  <p:oleObj name="" r:id="rId17" imgW="469900" imgH="203200" progId="Equation.3">
                    <p:embed/>
                    <p:pic>
                      <p:nvPicPr>
                        <p:cNvPr id="0" name="图片 3188"/>
                        <p:cNvPicPr/>
                        <p:nvPr/>
                      </p:nvPicPr>
                      <p:blipFill>
                        <a:blip r:embed="rId11"/>
                        <a:stretch>
                          <a:fillRect/>
                        </a:stretch>
                      </p:blipFill>
                      <p:spPr>
                        <a:xfrm>
                          <a:off x="864" y="3792"/>
                          <a:ext cx="576" cy="247"/>
                        </a:xfrm>
                        <a:prstGeom prst="rect">
                          <a:avLst/>
                        </a:prstGeom>
                        <a:noFill/>
                        <a:ln w="38100">
                          <a:noFill/>
                          <a:miter/>
                        </a:ln>
                      </p:spPr>
                    </p:pic>
                  </p:oleObj>
                </mc:Fallback>
              </mc:AlternateContent>
            </a:graphicData>
          </a:graphic>
        </p:graphicFrame>
      </p:grpSp>
      <p:sp>
        <p:nvSpPr>
          <p:cNvPr id="173079" name="AutoShape 1047"/>
          <p:cNvSpPr/>
          <p:nvPr/>
        </p:nvSpPr>
        <p:spPr>
          <a:xfrm>
            <a:off x="4267200" y="2133600"/>
            <a:ext cx="609600" cy="3962400"/>
          </a:xfrm>
          <a:prstGeom prst="curvedLeftArrow">
            <a:avLst>
              <a:gd name="adj1" fmla="val 130000"/>
              <a:gd name="adj2" fmla="val 260000"/>
              <a:gd name="adj3" fmla="val 33305"/>
            </a:avLst>
          </a:prstGeom>
          <a:gradFill rotWithShape="0">
            <a:gsLst>
              <a:gs pos="0">
                <a:srgbClr val="FF99CC"/>
              </a:gs>
              <a:gs pos="100000">
                <a:schemeClr val="bg1"/>
              </a:gs>
            </a:gsLst>
            <a:path path="rect">
              <a:fillToRect l="50000" t="50000" r="50000" b="50000"/>
            </a:path>
            <a:tileRect/>
          </a:gradFill>
          <a:ln w="9525" cap="flat" cmpd="sng">
            <a:solidFill>
              <a:srgbClr val="FF000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7392"/>
                                        </p:tgtEl>
                                        <p:attrNameLst>
                                          <p:attrName>style.visibility</p:attrName>
                                        </p:attrNameLst>
                                      </p:cBhvr>
                                      <p:to>
                                        <p:strVal val="visible"/>
                                      </p:to>
                                    </p:set>
                                    <p:anim calcmode="lin" valueType="num">
                                      <p:cBhvr additive="base">
                                        <p:cTn id="7" dur="500" fill="hold"/>
                                        <p:tgtEl>
                                          <p:spTgt spid="187392"/>
                                        </p:tgtEl>
                                        <p:attrNameLst>
                                          <p:attrName>ppt_x</p:attrName>
                                        </p:attrNameLst>
                                      </p:cBhvr>
                                      <p:tavLst>
                                        <p:tav tm="0">
                                          <p:val>
                                            <p:strVal val="1+#ppt_w/2"/>
                                          </p:val>
                                        </p:tav>
                                        <p:tav tm="100000">
                                          <p:val>
                                            <p:strVal val="#ppt_x"/>
                                          </p:val>
                                        </p:tav>
                                      </p:tavLst>
                                    </p:anim>
                                    <p:anim calcmode="lin" valueType="num">
                                      <p:cBhvr additive="base">
                                        <p:cTn id="8" dur="500" fill="hold"/>
                                        <p:tgtEl>
                                          <p:spTgt spid="1873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73063"/>
                                        </p:tgtEl>
                                        <p:attrNameLst>
                                          <p:attrName>style.visibility</p:attrName>
                                        </p:attrNameLst>
                                      </p:cBhvr>
                                      <p:to>
                                        <p:strVal val="visible"/>
                                      </p:to>
                                    </p:set>
                                    <p:anim calcmode="lin" valueType="num">
                                      <p:cBhvr additive="base">
                                        <p:cTn id="16" dur="500" fill="hold"/>
                                        <p:tgtEl>
                                          <p:spTgt spid="173063"/>
                                        </p:tgtEl>
                                        <p:attrNameLst>
                                          <p:attrName>ppt_x</p:attrName>
                                        </p:attrNameLst>
                                      </p:cBhvr>
                                      <p:tavLst>
                                        <p:tav tm="0">
                                          <p:val>
                                            <p:strVal val="0-#ppt_w/2"/>
                                          </p:val>
                                        </p:tav>
                                        <p:tav tm="100000">
                                          <p:val>
                                            <p:strVal val="#ppt_x"/>
                                          </p:val>
                                        </p:tav>
                                      </p:tavLst>
                                    </p:anim>
                                    <p:anim calcmode="lin" valueType="num">
                                      <p:cBhvr additive="base">
                                        <p:cTn id="17" dur="500" fill="hold"/>
                                        <p:tgtEl>
                                          <p:spTgt spid="17306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73072"/>
                                        </p:tgtEl>
                                        <p:attrNameLst>
                                          <p:attrName>style.visibility</p:attrName>
                                        </p:attrNameLst>
                                      </p:cBhvr>
                                      <p:to>
                                        <p:strVal val="visible"/>
                                      </p:to>
                                    </p:set>
                                    <p:anim calcmode="lin" valueType="num">
                                      <p:cBhvr additive="base">
                                        <p:cTn id="27" dur="500" fill="hold"/>
                                        <p:tgtEl>
                                          <p:spTgt spid="173072"/>
                                        </p:tgtEl>
                                        <p:attrNameLst>
                                          <p:attrName>ppt_x</p:attrName>
                                        </p:attrNameLst>
                                      </p:cBhvr>
                                      <p:tavLst>
                                        <p:tav tm="0">
                                          <p:val>
                                            <p:strVal val="0-#ppt_w/2"/>
                                          </p:val>
                                        </p:tav>
                                        <p:tav tm="100000">
                                          <p:val>
                                            <p:strVal val="#ppt_x"/>
                                          </p:val>
                                        </p:tav>
                                      </p:tavLst>
                                    </p:anim>
                                    <p:anim calcmode="lin" valueType="num">
                                      <p:cBhvr additive="base">
                                        <p:cTn id="28" dur="500" fill="hold"/>
                                        <p:tgtEl>
                                          <p:spTgt spid="17307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grpId="0" nodeType="clickEffect">
                                  <p:stCondLst>
                                    <p:cond delay="0"/>
                                  </p:stCondLst>
                                  <p:childTnLst>
                                    <p:set>
                                      <p:cBhvr>
                                        <p:cTn id="32" dur="1" fill="hold">
                                          <p:stCondLst>
                                            <p:cond delay="0"/>
                                          </p:stCondLst>
                                        </p:cTn>
                                        <p:tgtEl>
                                          <p:spTgt spid="173079"/>
                                        </p:tgtEl>
                                        <p:attrNameLst>
                                          <p:attrName>style.visibility</p:attrName>
                                        </p:attrNameLst>
                                      </p:cBhvr>
                                      <p:to>
                                        <p:strVal val="visible"/>
                                      </p:to>
                                    </p:set>
                                    <p:anim calcmode="lin" valueType="num">
                                      <p:cBhvr>
                                        <p:cTn id="33" dur="500" fill="hold"/>
                                        <p:tgtEl>
                                          <p:spTgt spid="173079"/>
                                        </p:tgtEl>
                                        <p:attrNameLst>
                                          <p:attrName>ppt_x</p:attrName>
                                        </p:attrNameLst>
                                      </p:cBhvr>
                                      <p:tavLst>
                                        <p:tav tm="0">
                                          <p:val>
                                            <p:strVal val="#ppt_x"/>
                                          </p:val>
                                        </p:tav>
                                        <p:tav tm="100000">
                                          <p:val>
                                            <p:strVal val="#ppt_x"/>
                                          </p:val>
                                        </p:tav>
                                      </p:tavLst>
                                    </p:anim>
                                    <p:anim calcmode="lin" valueType="num">
                                      <p:cBhvr>
                                        <p:cTn id="34" dur="500" fill="hold"/>
                                        <p:tgtEl>
                                          <p:spTgt spid="173079"/>
                                        </p:tgtEl>
                                        <p:attrNameLst>
                                          <p:attrName>ppt_y</p:attrName>
                                        </p:attrNameLst>
                                      </p:cBhvr>
                                      <p:tavLst>
                                        <p:tav tm="0">
                                          <p:val>
                                            <p:strVal val="#ppt_y-#ppt_h/2"/>
                                          </p:val>
                                        </p:tav>
                                        <p:tav tm="100000">
                                          <p:val>
                                            <p:strVal val="#ppt_y"/>
                                          </p:val>
                                        </p:tav>
                                      </p:tavLst>
                                    </p:anim>
                                    <p:anim calcmode="lin" valueType="num">
                                      <p:cBhvr>
                                        <p:cTn id="35" dur="500" fill="hold"/>
                                        <p:tgtEl>
                                          <p:spTgt spid="173079"/>
                                        </p:tgtEl>
                                        <p:attrNameLst>
                                          <p:attrName>ppt_w</p:attrName>
                                        </p:attrNameLst>
                                      </p:cBhvr>
                                      <p:tavLst>
                                        <p:tav tm="0">
                                          <p:val>
                                            <p:strVal val="#ppt_w"/>
                                          </p:val>
                                        </p:tav>
                                        <p:tav tm="100000">
                                          <p:val>
                                            <p:strVal val="#ppt_w"/>
                                          </p:val>
                                        </p:tav>
                                      </p:tavLst>
                                    </p:anim>
                                    <p:anim calcmode="lin" valueType="num">
                                      <p:cBhvr>
                                        <p:cTn id="36" dur="500" fill="hold"/>
                                        <p:tgtEl>
                                          <p:spTgt spid="173079"/>
                                        </p:tgtEl>
                                        <p:attrNameLst>
                                          <p:attrName>ppt_h</p:attrName>
                                        </p:attrNameLst>
                                      </p:cBhvr>
                                      <p:tavLst>
                                        <p:tav tm="0">
                                          <p:val>
                                            <p:fltVal val="0.000000"/>
                                          </p:val>
                                        </p:tav>
                                        <p:tav tm="100000">
                                          <p:val>
                                            <p:strVal val="#ppt_h"/>
                                          </p:val>
                                        </p:tav>
                                      </p:tavLst>
                                    </p:anim>
                                  </p:childTnLst>
                                </p:cTn>
                              </p:par>
                            </p:childTnLst>
                          </p:cTn>
                        </p:par>
                        <p:par>
                          <p:cTn id="37" fill="hold">
                            <p:stCondLst>
                              <p:cond delay="500"/>
                            </p:stCondLst>
                            <p:childTnLst>
                              <p:par>
                                <p:cTn id="38" presetID="16" presetClass="entr" presetSubtype="26"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3" grpId="0"/>
      <p:bldP spid="173072" grpId="0"/>
      <p:bldP spid="17307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7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3.5  </a:t>
            </a:r>
            <a:r>
              <a:rPr lang="zh-CN" altLang="en-US" sz="3600" kern="1200" dirty="0">
                <a:solidFill>
                  <a:srgbClr val="7B9899"/>
                </a:solidFill>
                <a:latin typeface="Times New Roman" panose="02020603050405020304" pitchFamily="18" charset="0"/>
                <a:ea typeface="黑体" panose="02010609060101010101" pitchFamily="49" charset="-122"/>
                <a:cs typeface="+mj-cs"/>
              </a:rPr>
              <a:t>归结反演</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37571" name="Rectangle 3"/>
          <p:cNvSpPr>
            <a:spLocks noGrp="1"/>
          </p:cNvSpPr>
          <p:nvPr>
            <p:ph sz="quarter" idx="1"/>
          </p:nvPr>
        </p:nvSpPr>
        <p:spPr>
          <a:xfrm>
            <a:off x="301625" y="1527175"/>
            <a:ext cx="8504238" cy="539750"/>
          </a:xfrm>
        </p:spPr>
        <p:txBody>
          <a:bodyPr vert="horz" wrap="square" lIns="91440" tIns="45720" rIns="91440" bIns="45720" anchor="t" anchorCtr="0"/>
          <a:p>
            <a:pPr eaLnBrk="1" hangingPunct="1">
              <a:buClr>
                <a:srgbClr val="0000FF"/>
              </a:buClr>
              <a:buSzPct val="85000"/>
              <a:buFont typeface="Wingdings" panose="05000000000000000000" pitchFamily="2" charset="2"/>
              <a:buChar char="§"/>
            </a:pPr>
            <a:r>
              <a:rPr lang="zh-CN" altLang="en-US" sz="2400" b="1" dirty="0">
                <a:latin typeface="仿宋" panose="02010609060101010101" pitchFamily="49" charset="-122"/>
                <a:ea typeface="仿宋" panose="02010609060101010101" pitchFamily="49" charset="-122"/>
              </a:rPr>
              <a:t>应用归结原理进行归结：</a:t>
            </a:r>
            <a:r>
              <a:rPr lang="zh-CN" altLang="en-US" dirty="0">
                <a:latin typeface="仿宋" panose="02010609060101010101" pitchFamily="49" charset="-122"/>
                <a:ea typeface="仿宋" panose="02010609060101010101" pitchFamily="49" charset="-122"/>
              </a:rPr>
              <a:t> </a:t>
            </a:r>
            <a:endParaRPr lang="zh-CN" altLang="en-US" dirty="0">
              <a:latin typeface="仿宋" panose="02010609060101010101" pitchFamily="49" charset="-122"/>
              <a:ea typeface="仿宋" panose="02010609060101010101" pitchFamily="49" charset="-122"/>
            </a:endParaRPr>
          </a:p>
        </p:txBody>
      </p:sp>
      <p:sp>
        <p:nvSpPr>
          <p:cNvPr id="23757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grpSp>
        <p:nvGrpSpPr>
          <p:cNvPr id="237576" name="Group 13"/>
          <p:cNvGrpSpPr/>
          <p:nvPr/>
        </p:nvGrpSpPr>
        <p:grpSpPr>
          <a:xfrm>
            <a:off x="703263" y="2286000"/>
            <a:ext cx="8001000" cy="1684338"/>
            <a:chOff x="459" y="1728"/>
            <a:chExt cx="5040" cy="886"/>
          </a:xfrm>
        </p:grpSpPr>
        <p:sp>
          <p:nvSpPr>
            <p:cNvPr id="237588" name="Text Box 4"/>
            <p:cNvSpPr txBox="1"/>
            <p:nvPr/>
          </p:nvSpPr>
          <p:spPr>
            <a:xfrm>
              <a:off x="459" y="1728"/>
              <a:ext cx="5040" cy="886"/>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spcBef>
                  <a:spcPct val="30000"/>
                </a:spcBef>
                <a:buClrTx/>
                <a:buSzTx/>
                <a:buFontTx/>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）归结</a:t>
              </a:r>
              <a:endParaRPr lang="zh-CN" altLang="en-US" sz="2400" dirty="0">
                <a:latin typeface="Times New Roman" panose="02020603050405020304" pitchFamily="18" charset="0"/>
                <a:ea typeface="宋体" panose="02010600030101010101" pitchFamily="2" charset="-122"/>
              </a:endParaRPr>
            </a:p>
            <a:p>
              <a:pPr marL="0" lvl="0" indent="0" algn="just" eaLnBrk="1" hangingPunct="1">
                <a:spcBef>
                  <a:spcPct val="30000"/>
                </a:spcBef>
                <a:buClrTx/>
                <a:buSzTx/>
                <a:buFontTx/>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）归结</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30000"/>
                </a:spcBef>
                <a:buClrTx/>
                <a:buSzTx/>
                <a:buFontTx/>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7</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）归结</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graphicFrame>
          <p:nvGraphicFramePr>
            <p:cNvPr id="237589" name="Object 1024"/>
            <p:cNvGraphicFramePr/>
            <p:nvPr/>
          </p:nvGraphicFramePr>
          <p:xfrm>
            <a:off x="1014" y="1728"/>
            <a:ext cx="1056" cy="255"/>
          </p:xfrm>
          <a:graphic>
            <a:graphicData uri="http://schemas.openxmlformats.org/presentationml/2006/ole">
              <mc:AlternateContent xmlns:mc="http://schemas.openxmlformats.org/markup-compatibility/2006">
                <mc:Choice xmlns:v="urn:schemas-microsoft-com:vml" Requires="v">
                  <p:oleObj spid="_x0000_s3190" name="" r:id="rId1" imgW="825500" imgH="203200" progId="Equation.3">
                    <p:embed/>
                  </p:oleObj>
                </mc:Choice>
                <mc:Fallback>
                  <p:oleObj name="" r:id="rId1" imgW="825500" imgH="203200" progId="Equation.3">
                    <p:embed/>
                    <p:pic>
                      <p:nvPicPr>
                        <p:cNvPr id="0" name="图片 3189"/>
                        <p:cNvPicPr/>
                        <p:nvPr/>
                      </p:nvPicPr>
                      <p:blipFill>
                        <a:blip r:embed="rId2"/>
                        <a:stretch>
                          <a:fillRect/>
                        </a:stretch>
                      </p:blipFill>
                      <p:spPr>
                        <a:xfrm>
                          <a:off x="1014" y="1728"/>
                          <a:ext cx="1056" cy="255"/>
                        </a:xfrm>
                        <a:prstGeom prst="rect">
                          <a:avLst/>
                        </a:prstGeom>
                        <a:noFill/>
                        <a:ln w="38100">
                          <a:noFill/>
                          <a:miter/>
                        </a:ln>
                      </p:spPr>
                    </p:pic>
                  </p:oleObj>
                </mc:Fallback>
              </mc:AlternateContent>
            </a:graphicData>
          </a:graphic>
        </p:graphicFrame>
        <p:graphicFrame>
          <p:nvGraphicFramePr>
            <p:cNvPr id="237590" name="Object 1025"/>
            <p:cNvGraphicFramePr/>
            <p:nvPr/>
          </p:nvGraphicFramePr>
          <p:xfrm>
            <a:off x="1008" y="1973"/>
            <a:ext cx="480" cy="259"/>
          </p:xfrm>
          <a:graphic>
            <a:graphicData uri="http://schemas.openxmlformats.org/presentationml/2006/ole">
              <mc:AlternateContent xmlns:mc="http://schemas.openxmlformats.org/markup-compatibility/2006">
                <mc:Choice xmlns:v="urn:schemas-microsoft-com:vml" Requires="v">
                  <p:oleObj spid="_x0000_s3191" name="" r:id="rId3" imgW="368300" imgH="203200" progId="Equation.3">
                    <p:embed/>
                  </p:oleObj>
                </mc:Choice>
                <mc:Fallback>
                  <p:oleObj name="" r:id="rId3" imgW="368300" imgH="203200" progId="Equation.3">
                    <p:embed/>
                    <p:pic>
                      <p:nvPicPr>
                        <p:cNvPr id="0" name="图片 3190"/>
                        <p:cNvPicPr/>
                        <p:nvPr/>
                      </p:nvPicPr>
                      <p:blipFill>
                        <a:blip r:embed="rId4"/>
                        <a:stretch>
                          <a:fillRect/>
                        </a:stretch>
                      </p:blipFill>
                      <p:spPr>
                        <a:xfrm>
                          <a:off x="1008" y="1973"/>
                          <a:ext cx="480" cy="259"/>
                        </a:xfrm>
                        <a:prstGeom prst="rect">
                          <a:avLst/>
                        </a:prstGeom>
                        <a:noFill/>
                        <a:ln w="38100">
                          <a:noFill/>
                          <a:miter/>
                        </a:ln>
                      </p:spPr>
                    </p:pic>
                  </p:oleObj>
                </mc:Fallback>
              </mc:AlternateContent>
            </a:graphicData>
          </a:graphic>
        </p:graphicFrame>
        <p:graphicFrame>
          <p:nvGraphicFramePr>
            <p:cNvPr id="237591" name="Object 1026"/>
            <p:cNvGraphicFramePr/>
            <p:nvPr/>
          </p:nvGraphicFramePr>
          <p:xfrm>
            <a:off x="1008" y="2184"/>
            <a:ext cx="384" cy="235"/>
          </p:xfrm>
          <a:graphic>
            <a:graphicData uri="http://schemas.openxmlformats.org/presentationml/2006/ole">
              <mc:AlternateContent xmlns:mc="http://schemas.openxmlformats.org/markup-compatibility/2006">
                <mc:Choice xmlns:v="urn:schemas-microsoft-com:vml" Requires="v">
                  <p:oleObj spid="_x0000_s3192" name="" r:id="rId5" imgW="292100" imgH="177800" progId="Equation.3">
                    <p:embed/>
                  </p:oleObj>
                </mc:Choice>
                <mc:Fallback>
                  <p:oleObj name="" r:id="rId5" imgW="292100" imgH="177800" progId="Equation.3">
                    <p:embed/>
                    <p:pic>
                      <p:nvPicPr>
                        <p:cNvPr id="0" name="图片 3191"/>
                        <p:cNvPicPr/>
                        <p:nvPr/>
                      </p:nvPicPr>
                      <p:blipFill>
                        <a:blip r:embed="rId6"/>
                        <a:stretch>
                          <a:fillRect/>
                        </a:stretch>
                      </p:blipFill>
                      <p:spPr>
                        <a:xfrm>
                          <a:off x="1008" y="2184"/>
                          <a:ext cx="384" cy="235"/>
                        </a:xfrm>
                        <a:prstGeom prst="rect">
                          <a:avLst/>
                        </a:prstGeom>
                        <a:noFill/>
                        <a:ln w="38100">
                          <a:noFill/>
                          <a:miter/>
                        </a:ln>
                      </p:spPr>
                    </p:pic>
                  </p:oleObj>
                </mc:Fallback>
              </mc:AlternateContent>
            </a:graphicData>
          </a:graphic>
        </p:graphicFrame>
      </p:grpSp>
      <p:pic>
        <p:nvPicPr>
          <p:cNvPr id="75812" name="Picture 36"/>
          <p:cNvPicPr>
            <a:picLocks noChangeAspect="1"/>
          </p:cNvPicPr>
          <p:nvPr/>
        </p:nvPicPr>
        <p:blipFill>
          <a:blip r:embed="rId7"/>
          <a:stretch>
            <a:fillRect/>
          </a:stretch>
        </p:blipFill>
        <p:spPr>
          <a:xfrm>
            <a:off x="1130300" y="1212850"/>
            <a:ext cx="7323138" cy="4591050"/>
          </a:xfrm>
          <a:prstGeom prst="rect">
            <a:avLst/>
          </a:prstGeom>
          <a:noFill/>
          <a:ln w="9525">
            <a:noFill/>
          </a:ln>
        </p:spPr>
      </p:pic>
      <p:grpSp>
        <p:nvGrpSpPr>
          <p:cNvPr id="3" name="Group 34"/>
          <p:cNvGrpSpPr/>
          <p:nvPr/>
        </p:nvGrpSpPr>
        <p:grpSpPr>
          <a:xfrm>
            <a:off x="3454400" y="3132138"/>
            <a:ext cx="3048000" cy="914400"/>
            <a:chOff x="2064" y="2256"/>
            <a:chExt cx="1920" cy="576"/>
          </a:xfrm>
        </p:grpSpPr>
        <p:sp>
          <p:nvSpPr>
            <p:cNvPr id="237586" name="Line 26"/>
            <p:cNvSpPr/>
            <p:nvPr/>
          </p:nvSpPr>
          <p:spPr>
            <a:xfrm>
              <a:off x="2064" y="2256"/>
              <a:ext cx="384" cy="576"/>
            </a:xfrm>
            <a:prstGeom prst="line">
              <a:avLst/>
            </a:prstGeom>
            <a:ln w="38100" cap="flat" cmpd="sng">
              <a:solidFill>
                <a:srgbClr val="FF0000"/>
              </a:solidFill>
              <a:prstDash val="solid"/>
              <a:headEnd type="none" w="med" len="med"/>
              <a:tailEnd type="none" w="med" len="med"/>
            </a:ln>
          </p:spPr>
        </p:sp>
        <p:sp>
          <p:nvSpPr>
            <p:cNvPr id="237587" name="Line 29"/>
            <p:cNvSpPr/>
            <p:nvPr/>
          </p:nvSpPr>
          <p:spPr>
            <a:xfrm flipH="1">
              <a:off x="2448" y="2256"/>
              <a:ext cx="1536" cy="576"/>
            </a:xfrm>
            <a:prstGeom prst="line">
              <a:avLst/>
            </a:prstGeom>
            <a:ln w="38100" cap="flat" cmpd="sng">
              <a:solidFill>
                <a:srgbClr val="FF0000"/>
              </a:solidFill>
              <a:prstDash val="solid"/>
              <a:headEnd type="none" w="med" len="med"/>
              <a:tailEnd type="none" w="med" len="med"/>
            </a:ln>
          </p:spPr>
        </p:sp>
      </p:grpSp>
      <p:grpSp>
        <p:nvGrpSpPr>
          <p:cNvPr id="4" name="Group 35"/>
          <p:cNvGrpSpPr/>
          <p:nvPr/>
        </p:nvGrpSpPr>
        <p:grpSpPr>
          <a:xfrm>
            <a:off x="4030663" y="4540250"/>
            <a:ext cx="2438400" cy="685800"/>
            <a:chOff x="2352" y="3168"/>
            <a:chExt cx="1536" cy="432"/>
          </a:xfrm>
        </p:grpSpPr>
        <p:sp>
          <p:nvSpPr>
            <p:cNvPr id="237584" name="Line 30"/>
            <p:cNvSpPr/>
            <p:nvPr/>
          </p:nvSpPr>
          <p:spPr>
            <a:xfrm>
              <a:off x="2352" y="3168"/>
              <a:ext cx="816" cy="432"/>
            </a:xfrm>
            <a:prstGeom prst="line">
              <a:avLst/>
            </a:prstGeom>
            <a:ln w="38100" cap="flat" cmpd="sng">
              <a:solidFill>
                <a:schemeClr val="accent2"/>
              </a:solidFill>
              <a:prstDash val="solid"/>
              <a:headEnd type="none" w="med" len="med"/>
              <a:tailEnd type="none" w="med" len="med"/>
            </a:ln>
          </p:spPr>
        </p:sp>
        <p:sp>
          <p:nvSpPr>
            <p:cNvPr id="237585" name="Line 31"/>
            <p:cNvSpPr/>
            <p:nvPr/>
          </p:nvSpPr>
          <p:spPr>
            <a:xfrm flipH="1">
              <a:off x="3168" y="3168"/>
              <a:ext cx="720" cy="432"/>
            </a:xfrm>
            <a:prstGeom prst="line">
              <a:avLst/>
            </a:prstGeom>
            <a:ln w="38100" cap="flat" cmpd="sng">
              <a:solidFill>
                <a:srgbClr val="FF0000"/>
              </a:solidFill>
              <a:prstDash val="solid"/>
              <a:headEnd type="none" w="med" len="med"/>
              <a:tailEnd type="none" w="med" len="med"/>
            </a:ln>
          </p:spPr>
        </p:sp>
      </p:grpSp>
      <p:grpSp>
        <p:nvGrpSpPr>
          <p:cNvPr id="5" name="Group 33"/>
          <p:cNvGrpSpPr/>
          <p:nvPr/>
        </p:nvGrpSpPr>
        <p:grpSpPr>
          <a:xfrm>
            <a:off x="2735263" y="1784350"/>
            <a:ext cx="3886200" cy="838200"/>
            <a:chOff x="1536" y="1392"/>
            <a:chExt cx="2448" cy="528"/>
          </a:xfrm>
        </p:grpSpPr>
        <p:sp>
          <p:nvSpPr>
            <p:cNvPr id="237582" name="Line 22"/>
            <p:cNvSpPr/>
            <p:nvPr/>
          </p:nvSpPr>
          <p:spPr>
            <a:xfrm>
              <a:off x="1536" y="1392"/>
              <a:ext cx="432" cy="528"/>
            </a:xfrm>
            <a:prstGeom prst="line">
              <a:avLst/>
            </a:prstGeom>
            <a:ln w="38100" cap="flat" cmpd="sng">
              <a:solidFill>
                <a:srgbClr val="FF0000"/>
              </a:solidFill>
              <a:prstDash val="solid"/>
              <a:headEnd type="none" w="med" len="med"/>
              <a:tailEnd type="none" w="med" len="med"/>
            </a:ln>
          </p:spPr>
        </p:sp>
        <p:sp>
          <p:nvSpPr>
            <p:cNvPr id="237583" name="Line 32"/>
            <p:cNvSpPr/>
            <p:nvPr/>
          </p:nvSpPr>
          <p:spPr>
            <a:xfrm flipH="1">
              <a:off x="1968" y="1392"/>
              <a:ext cx="2016" cy="528"/>
            </a:xfrm>
            <a:prstGeom prst="line">
              <a:avLst/>
            </a:prstGeom>
            <a:ln w="38100" cap="flat" cmpd="sng">
              <a:solidFill>
                <a:srgbClr val="FF0000"/>
              </a:solidFill>
              <a:prstDash val="solid"/>
              <a:headEnd type="none" w="med" len="med"/>
              <a:tailEnd type="none" w="med" len="med"/>
            </a:ln>
          </p:spPr>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238595" name="Rectangle 2"/>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3.5  </a:t>
            </a:r>
            <a:r>
              <a:rPr lang="zh-CN" altLang="en-US" sz="3600" dirty="0">
                <a:solidFill>
                  <a:schemeClr val="bg1"/>
                </a:solidFill>
                <a:latin typeface="Times New Roman" panose="02020603050405020304" pitchFamily="18" charset="0"/>
                <a:ea typeface="黑体" panose="02010609060101010101" pitchFamily="49" charset="-122"/>
              </a:rPr>
              <a:t>归结反演</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93187" name="Rectangle 3"/>
          <p:cNvSpPr/>
          <p:nvPr/>
        </p:nvSpPr>
        <p:spPr>
          <a:xfrm>
            <a:off x="250825" y="765175"/>
            <a:ext cx="8642350" cy="5645150"/>
          </a:xfrm>
          <a:prstGeom prst="rect">
            <a:avLst/>
          </a:prstGeom>
          <a:gradFill rotWithShape="1">
            <a:gsLst>
              <a:gs pos="0">
                <a:srgbClr val="FF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lnSpc>
                <a:spcPct val="120000"/>
              </a:lnSpc>
              <a:spcBef>
                <a:spcPct val="40000"/>
              </a:spcBef>
              <a:buClr>
                <a:schemeClr val="accent2"/>
              </a:buClr>
              <a:buSzTx/>
              <a:buFont typeface="Wingdings" panose="05000000000000000000" pitchFamily="2" charset="2"/>
              <a:buBlip>
                <a:blip r:embed="rId1"/>
              </a:buBlip>
            </a:pPr>
            <a:r>
              <a:rPr lang="en-US" altLang="zh-CN" sz="2600" b="1" dirty="0">
                <a:latin typeface="宋体" panose="02010600030101010101" pitchFamily="2" charset="-122"/>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例</a:t>
            </a:r>
            <a:r>
              <a:rPr lang="en-US" altLang="zh-CN" sz="2500" b="1" dirty="0">
                <a:latin typeface="Times New Roman" panose="02020603050405020304" pitchFamily="18" charset="0"/>
                <a:ea typeface="宋体" panose="02010600030101010101" pitchFamily="2" charset="-122"/>
              </a:rPr>
              <a:t>3.10  </a:t>
            </a:r>
            <a:r>
              <a:rPr lang="zh-CN" altLang="en-US" sz="2500" b="1" dirty="0">
                <a:latin typeface="Times New Roman" panose="02020603050405020304" pitchFamily="18" charset="0"/>
                <a:ea typeface="宋体" panose="02010600030101010101" pitchFamily="2" charset="-122"/>
              </a:rPr>
              <a:t>已知： </a:t>
            </a:r>
            <a:endParaRPr lang="zh-CN" altLang="en-US" sz="2500" b="1"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40000"/>
              </a:spcBef>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           规则</a:t>
            </a:r>
            <a:r>
              <a:rPr lang="en-US" altLang="zh-CN" sz="2500" b="1" dirty="0">
                <a:latin typeface="Times New Roman" panose="02020603050405020304" pitchFamily="18" charset="0"/>
                <a:ea typeface="宋体" panose="02010600030101010101" pitchFamily="2" charset="-122"/>
              </a:rPr>
              <a:t>1</a:t>
            </a:r>
            <a:r>
              <a:rPr lang="zh-CN" altLang="en-US" sz="2500" b="1" dirty="0">
                <a:latin typeface="Times New Roman" panose="02020603050405020304" pitchFamily="18" charset="0"/>
                <a:ea typeface="宋体" panose="02010600030101010101" pitchFamily="2" charset="-122"/>
              </a:rPr>
              <a:t>：任何人的兄弟不是女性；</a:t>
            </a:r>
            <a:endParaRPr lang="zh-CN" altLang="en-US" sz="2500" b="1"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40000"/>
              </a:spcBef>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           规则</a:t>
            </a:r>
            <a:r>
              <a:rPr lang="en-US" altLang="zh-CN" sz="2500" b="1" dirty="0">
                <a:latin typeface="Times New Roman" panose="02020603050405020304" pitchFamily="18" charset="0"/>
                <a:ea typeface="宋体" panose="02010600030101010101" pitchFamily="2" charset="-122"/>
              </a:rPr>
              <a:t>2</a:t>
            </a:r>
            <a:r>
              <a:rPr lang="zh-CN" altLang="en-US" sz="2500" b="1" dirty="0">
                <a:latin typeface="Times New Roman" panose="02020603050405020304" pitchFamily="18" charset="0"/>
                <a:ea typeface="宋体" panose="02010600030101010101" pitchFamily="2" charset="-122"/>
              </a:rPr>
              <a:t>：任何人的姐妹必是女性。</a:t>
            </a:r>
            <a:endParaRPr lang="zh-CN" altLang="en-US" sz="2500" b="1"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40000"/>
              </a:spcBef>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           事 实：</a:t>
            </a:r>
            <a:r>
              <a:rPr lang="en-US" altLang="zh-CN" sz="2500" b="1" i="1" dirty="0">
                <a:latin typeface="Times New Roman" panose="02020603050405020304" pitchFamily="18" charset="0"/>
                <a:ea typeface="宋体" panose="02010600030101010101" pitchFamily="2" charset="-122"/>
              </a:rPr>
              <a:t>Mary</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是</a:t>
            </a:r>
            <a:r>
              <a:rPr lang="zh-CN" altLang="en-US" sz="2500" b="1" i="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Bill </a:t>
            </a:r>
            <a:r>
              <a:rPr lang="zh-CN" altLang="en-US" sz="2500" b="1" dirty="0">
                <a:latin typeface="Times New Roman" panose="02020603050405020304" pitchFamily="18" charset="0"/>
                <a:ea typeface="宋体" panose="02010600030101010101" pitchFamily="2" charset="-122"/>
              </a:rPr>
              <a:t>的姐妹。</a:t>
            </a:r>
            <a:endParaRPr lang="zh-CN" altLang="en-US" sz="2500" b="1"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40000"/>
              </a:spcBef>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     求证： </a:t>
            </a:r>
            <a:r>
              <a:rPr lang="en-US" altLang="zh-CN" sz="2500" b="1" i="1" dirty="0">
                <a:latin typeface="Times New Roman" panose="02020603050405020304" pitchFamily="18" charset="0"/>
                <a:ea typeface="宋体" panose="02010600030101010101" pitchFamily="2" charset="-122"/>
              </a:rPr>
              <a:t>Mary</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不是 </a:t>
            </a:r>
            <a:r>
              <a:rPr lang="en-US" altLang="zh-CN" sz="2500" b="1" i="1" dirty="0">
                <a:latin typeface="Times New Roman" panose="02020603050405020304" pitchFamily="18" charset="0"/>
                <a:ea typeface="宋体" panose="02010600030101010101" pitchFamily="2" charset="-122"/>
              </a:rPr>
              <a:t>Tom </a:t>
            </a:r>
            <a:r>
              <a:rPr lang="zh-CN" altLang="en-US" sz="2500" b="1" dirty="0">
                <a:latin typeface="Times New Roman" panose="02020603050405020304" pitchFamily="18" charset="0"/>
                <a:ea typeface="宋体" panose="02010600030101010101" pitchFamily="2" charset="-122"/>
              </a:rPr>
              <a:t>的兄弟。</a:t>
            </a:r>
            <a:endParaRPr lang="zh-CN" altLang="en-US" sz="2500" b="1"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40000"/>
              </a:spcBef>
              <a:buClr>
                <a:schemeClr val="accent2"/>
              </a:buClr>
              <a:buSzTx/>
              <a:buFont typeface="Wingdings" panose="05000000000000000000" pitchFamily="2" charset="2"/>
              <a:buBlip>
                <a:blip r:embed="rId1"/>
              </a:buBlip>
            </a:pPr>
            <a:r>
              <a:rPr lang="zh-CN" altLang="en-US" sz="2500" b="1" dirty="0">
                <a:latin typeface="Times New Roman" panose="02020603050405020304" pitchFamily="18" charset="0"/>
                <a:ea typeface="宋体" panose="02010600030101010101" pitchFamily="2" charset="-122"/>
              </a:rPr>
              <a:t>  证明：定义谓词</a:t>
            </a:r>
            <a:endParaRPr lang="zh-CN" altLang="en-US" sz="2500" b="1"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40000"/>
              </a:spcBef>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brother</a:t>
            </a:r>
            <a:r>
              <a:rPr lang="en-US" altLang="zh-CN" sz="2500" b="1" dirty="0">
                <a:latin typeface="Times New Roman" panose="02020603050405020304" pitchFamily="18" charset="0"/>
                <a:ea typeface="宋体" panose="02010600030101010101" pitchFamily="2" charset="-122"/>
              </a:rPr>
              <a:t> ( </a:t>
            </a:r>
            <a:r>
              <a:rPr lang="en-US" altLang="zh-CN" sz="2500" b="1" i="1" dirty="0">
                <a:latin typeface="Times New Roman" panose="02020603050405020304" pitchFamily="18" charset="0"/>
                <a:ea typeface="宋体" panose="02010600030101010101" pitchFamily="2" charset="-122"/>
              </a:rPr>
              <a:t>x</a:t>
            </a:r>
            <a:r>
              <a:rPr lang="en-US" altLang="zh-CN"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y</a:t>
            </a:r>
            <a:r>
              <a:rPr lang="en-US" altLang="zh-CN" sz="2500" b="1" dirty="0">
                <a:latin typeface="Times New Roman" panose="02020603050405020304" pitchFamily="18" charset="0"/>
                <a:ea typeface="宋体" panose="02010600030101010101" pitchFamily="2" charset="-122"/>
              </a:rPr>
              <a:t> ) :  </a:t>
            </a:r>
            <a:r>
              <a:rPr lang="en-US" altLang="zh-CN" sz="2500" b="1" i="1" dirty="0">
                <a:latin typeface="Times New Roman" panose="02020603050405020304" pitchFamily="18" charset="0"/>
                <a:ea typeface="宋体" panose="02010600030101010101" pitchFamily="2" charset="-122"/>
              </a:rPr>
              <a:t>x </a:t>
            </a:r>
            <a:r>
              <a:rPr lang="zh-CN" altLang="en-US" sz="2500" b="1" dirty="0">
                <a:latin typeface="Times New Roman" panose="02020603050405020304" pitchFamily="18" charset="0"/>
                <a:ea typeface="宋体" panose="02010600030101010101" pitchFamily="2" charset="-122"/>
              </a:rPr>
              <a:t>是 </a:t>
            </a:r>
            <a:r>
              <a:rPr lang="en-US" altLang="zh-CN" sz="2500" b="1" i="1" dirty="0">
                <a:latin typeface="Times New Roman" panose="02020603050405020304" pitchFamily="18" charset="0"/>
                <a:ea typeface="宋体" panose="02010600030101010101" pitchFamily="2" charset="-122"/>
              </a:rPr>
              <a:t>y</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的兄弟  </a:t>
            </a:r>
            <a:endParaRPr lang="zh-CN" altLang="en-US" sz="2500" b="1"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40000"/>
              </a:spcBef>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sister</a:t>
            </a:r>
            <a:r>
              <a:rPr lang="en-US" altLang="zh-CN" sz="2500" b="1" dirty="0">
                <a:latin typeface="Times New Roman" panose="02020603050405020304" pitchFamily="18" charset="0"/>
                <a:ea typeface="宋体" panose="02010600030101010101" pitchFamily="2" charset="-122"/>
              </a:rPr>
              <a:t> ( </a:t>
            </a:r>
            <a:r>
              <a:rPr lang="en-US" altLang="zh-CN" sz="2500" b="1" i="1" dirty="0">
                <a:latin typeface="Times New Roman" panose="02020603050405020304" pitchFamily="18" charset="0"/>
                <a:ea typeface="宋体" panose="02010600030101010101" pitchFamily="2" charset="-122"/>
              </a:rPr>
              <a:t>x</a:t>
            </a:r>
            <a:r>
              <a:rPr lang="en-US" altLang="zh-CN"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y</a:t>
            </a:r>
            <a:r>
              <a:rPr lang="en-US" altLang="zh-CN" sz="2500" b="1" dirty="0">
                <a:latin typeface="Times New Roman" panose="02020603050405020304" pitchFamily="18" charset="0"/>
                <a:ea typeface="宋体" panose="02010600030101010101" pitchFamily="2" charset="-122"/>
              </a:rPr>
              <a:t> ) :   </a:t>
            </a:r>
            <a:r>
              <a:rPr lang="en-US" altLang="zh-CN" sz="2500" b="1" i="1" dirty="0">
                <a:latin typeface="Times New Roman" panose="02020603050405020304" pitchFamily="18" charset="0"/>
                <a:ea typeface="宋体" panose="02010600030101010101" pitchFamily="2" charset="-122"/>
              </a:rPr>
              <a:t>x</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是 </a:t>
            </a:r>
            <a:r>
              <a:rPr lang="en-US" altLang="zh-CN" sz="2500" b="1" i="1" dirty="0">
                <a:latin typeface="Times New Roman" panose="02020603050405020304" pitchFamily="18" charset="0"/>
                <a:ea typeface="宋体" panose="02010600030101010101" pitchFamily="2" charset="-122"/>
              </a:rPr>
              <a:t>y</a:t>
            </a: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的姐妹</a:t>
            </a:r>
            <a:endParaRPr lang="zh-CN" altLang="en-US" sz="2500" b="1" dirty="0">
              <a:latin typeface="Times New Roman" panose="02020603050405020304" pitchFamily="18" charset="0"/>
              <a:ea typeface="宋体" panose="02010600030101010101" pitchFamily="2" charset="-122"/>
            </a:endParaRPr>
          </a:p>
          <a:p>
            <a:pPr marL="0" lvl="0" indent="0" algn="just" eaLnBrk="1" hangingPunct="1">
              <a:lnSpc>
                <a:spcPct val="120000"/>
              </a:lnSpc>
              <a:spcBef>
                <a:spcPct val="40000"/>
              </a:spcBef>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woman </a:t>
            </a:r>
            <a:r>
              <a:rPr lang="en-US" altLang="zh-CN" sz="2500" b="1" dirty="0">
                <a:latin typeface="Times New Roman" panose="02020603050405020304" pitchFamily="18" charset="0"/>
                <a:ea typeface="宋体" panose="02010600030101010101" pitchFamily="2" charset="-122"/>
              </a:rPr>
              <a:t>( </a:t>
            </a:r>
            <a:r>
              <a:rPr lang="en-US" altLang="zh-CN" sz="2500" b="1" i="1" dirty="0">
                <a:latin typeface="Times New Roman" panose="02020603050405020304" pitchFamily="18" charset="0"/>
                <a:ea typeface="宋体" panose="02010600030101010101" pitchFamily="2" charset="-122"/>
              </a:rPr>
              <a:t>x</a:t>
            </a:r>
            <a:r>
              <a:rPr lang="en-US" altLang="zh-CN" sz="2500" b="1" dirty="0">
                <a:latin typeface="Times New Roman" panose="02020603050405020304" pitchFamily="18" charset="0"/>
                <a:ea typeface="宋体" panose="02010600030101010101" pitchFamily="2" charset="-122"/>
              </a:rPr>
              <a:t> ) :  </a:t>
            </a:r>
            <a:r>
              <a:rPr lang="en-US" altLang="zh-CN" sz="2500" b="1" i="1" dirty="0">
                <a:latin typeface="Times New Roman" panose="02020603050405020304" pitchFamily="18" charset="0"/>
                <a:ea typeface="宋体" panose="02010600030101010101" pitchFamily="2" charset="-122"/>
              </a:rPr>
              <a:t>x </a:t>
            </a:r>
            <a:r>
              <a:rPr lang="zh-CN" altLang="en-US" sz="2500" b="1" dirty="0">
                <a:latin typeface="Times New Roman" panose="02020603050405020304" pitchFamily="18" charset="0"/>
                <a:ea typeface="宋体" panose="02010600030101010101" pitchFamily="2" charset="-122"/>
              </a:rPr>
              <a:t>是女性</a:t>
            </a:r>
            <a:endParaRPr lang="zh-CN" altLang="en-US" sz="2500" b="1"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7">
                                            <p:txEl>
                                              <p:charRg st="125" end="135"/>
                                            </p:txEl>
                                          </p:spTgt>
                                        </p:tgtEl>
                                        <p:attrNameLst>
                                          <p:attrName>style.visibility</p:attrName>
                                        </p:attrNameLst>
                                      </p:cBhvr>
                                      <p:to>
                                        <p:strVal val="visible"/>
                                      </p:to>
                                    </p:set>
                                    <p:anim calcmode="lin" valueType="num">
                                      <p:cBhvr additive="base">
                                        <p:cTn id="7" dur="500" fill="hold"/>
                                        <p:tgtEl>
                                          <p:spTgt spid="93187">
                                            <p:txEl>
                                              <p:charRg st="125" end="13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187">
                                            <p:txEl>
                                              <p:charRg st="125" end="135"/>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3187">
                                            <p:txEl>
                                              <p:charRg st="135" end="183"/>
                                            </p:txEl>
                                          </p:spTgt>
                                        </p:tgtEl>
                                        <p:attrNameLst>
                                          <p:attrName>style.visibility</p:attrName>
                                        </p:attrNameLst>
                                      </p:cBhvr>
                                      <p:to>
                                        <p:strVal val="visible"/>
                                      </p:to>
                                    </p:set>
                                    <p:anim calcmode="lin" valueType="num">
                                      <p:cBhvr additive="base">
                                        <p:cTn id="12" dur="500" fill="hold"/>
                                        <p:tgtEl>
                                          <p:spTgt spid="93187">
                                            <p:txEl>
                                              <p:charRg st="135" end="183"/>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93187">
                                            <p:txEl>
                                              <p:charRg st="135" end="183"/>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3187">
                                            <p:txEl>
                                              <p:charRg st="183" end="229"/>
                                            </p:txEl>
                                          </p:spTgt>
                                        </p:tgtEl>
                                        <p:attrNameLst>
                                          <p:attrName>style.visibility</p:attrName>
                                        </p:attrNameLst>
                                      </p:cBhvr>
                                      <p:to>
                                        <p:strVal val="visible"/>
                                      </p:to>
                                    </p:set>
                                    <p:anim calcmode="lin" valueType="num">
                                      <p:cBhvr additive="base">
                                        <p:cTn id="17" dur="500" fill="hold"/>
                                        <p:tgtEl>
                                          <p:spTgt spid="93187">
                                            <p:txEl>
                                              <p:charRg st="183" end="229"/>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3187">
                                            <p:txEl>
                                              <p:charRg st="183" end="229"/>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93187">
                                            <p:txEl>
                                              <p:charRg st="229" end="265"/>
                                            </p:txEl>
                                          </p:spTgt>
                                        </p:tgtEl>
                                        <p:attrNameLst>
                                          <p:attrName>style.visibility</p:attrName>
                                        </p:attrNameLst>
                                      </p:cBhvr>
                                      <p:to>
                                        <p:strVal val="visible"/>
                                      </p:to>
                                    </p:set>
                                    <p:anim calcmode="lin" valueType="num">
                                      <p:cBhvr additive="base">
                                        <p:cTn id="22" dur="500" fill="hold"/>
                                        <p:tgtEl>
                                          <p:spTgt spid="93187">
                                            <p:txEl>
                                              <p:charRg st="229" end="265"/>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93187">
                                            <p:txEl>
                                              <p:charRg st="229" end="26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灯片编号占位符 1"/>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FFFFFF"/>
                </a:solidFill>
                <a:latin typeface="Arial" panose="020B0604020202020204" pitchFamily="34" charset="0"/>
                <a:ea typeface="宋体" panose="02010600030101010101" pitchFamily="2" charset="-122"/>
                <a:cs typeface="+mn-cs"/>
              </a:rPr>
            </a:fld>
            <a:endParaRPr lang="ja-JP" altLang="en-US" sz="1600" b="1" kern="1200" dirty="0">
              <a:solidFill>
                <a:srgbClr val="FFFFFF"/>
              </a:solidFill>
              <a:latin typeface="Arial" panose="020B0604020202020204" pitchFamily="34" charset="0"/>
              <a:ea typeface="宋体" panose="02010600030101010101" pitchFamily="2" charset="-122"/>
              <a:cs typeface="+mn-cs"/>
            </a:endParaRPr>
          </a:p>
        </p:txBody>
      </p:sp>
      <p:sp>
        <p:nvSpPr>
          <p:cNvPr id="239619" name="Rectangle 2"/>
          <p:cNvSpPr/>
          <p:nvPr/>
        </p:nvSpPr>
        <p:spPr>
          <a:xfrm>
            <a:off x="0" y="0"/>
            <a:ext cx="9144000" cy="765175"/>
          </a:xfrm>
          <a:prstGeom prst="rect">
            <a:avLst/>
          </a:prstGeom>
          <a:solidFill>
            <a:srgbClr val="A50021"/>
          </a:solidFill>
          <a:ln w="9525">
            <a:noFill/>
          </a:ln>
        </p:spPr>
        <p:txBody>
          <a:bodyPr anchor="b"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176530" eaLnBrk="1" hangingPunct="1">
              <a:spcBef>
                <a:spcPct val="0"/>
              </a:spcBef>
              <a:buClrTx/>
              <a:buSzTx/>
              <a:buFontTx/>
              <a:buNone/>
            </a:pPr>
            <a:r>
              <a:rPr lang="en-US" altLang="zh-CN" sz="3600" dirty="0">
                <a:solidFill>
                  <a:schemeClr val="bg1"/>
                </a:solidFill>
                <a:latin typeface="Times New Roman" panose="02020603050405020304" pitchFamily="18" charset="0"/>
                <a:ea typeface="黑体" panose="02010609060101010101" pitchFamily="49" charset="-122"/>
              </a:rPr>
              <a:t>3.5  </a:t>
            </a:r>
            <a:r>
              <a:rPr lang="zh-CN" altLang="en-US" sz="3600" dirty="0">
                <a:solidFill>
                  <a:schemeClr val="bg1"/>
                </a:solidFill>
                <a:latin typeface="Times New Roman" panose="02020603050405020304" pitchFamily="18" charset="0"/>
                <a:ea typeface="黑体" panose="02010609060101010101" pitchFamily="49" charset="-122"/>
              </a:rPr>
              <a:t>归结反演</a:t>
            </a:r>
            <a:endParaRPr lang="zh-CN" altLang="en-US" sz="3600" dirty="0">
              <a:solidFill>
                <a:schemeClr val="bg1"/>
              </a:solidFill>
              <a:latin typeface="Times New Roman" panose="02020603050405020304" pitchFamily="18" charset="0"/>
              <a:ea typeface="黑体" panose="02010609060101010101" pitchFamily="49" charset="-122"/>
            </a:endParaRPr>
          </a:p>
        </p:txBody>
      </p:sp>
      <p:sp>
        <p:nvSpPr>
          <p:cNvPr id="94211" name="Rectangle 3"/>
          <p:cNvSpPr/>
          <p:nvPr/>
        </p:nvSpPr>
        <p:spPr>
          <a:xfrm>
            <a:off x="250825" y="908050"/>
            <a:ext cx="8740775" cy="5721350"/>
          </a:xfrm>
          <a:prstGeom prst="rect">
            <a:avLst/>
          </a:prstGeom>
          <a:gradFill rotWithShape="1">
            <a:gsLst>
              <a:gs pos="0">
                <a:srgbClr val="FFFF99"/>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469900" lvl="0" indent="-469900" algn="just" eaLnBrk="1" hangingPunct="1">
              <a:spcBef>
                <a:spcPct val="40000"/>
              </a:spcBef>
              <a:buClr>
                <a:schemeClr val="accent2"/>
              </a:buClr>
              <a:buSzTx/>
              <a:buFont typeface="Wingdings" panose="05000000000000000000" pitchFamily="2" charset="2"/>
              <a:buBlip>
                <a:blip r:embed="rId1"/>
              </a:buBlip>
            </a:pPr>
            <a:r>
              <a:rPr lang="zh-CN" altLang="en-US" sz="2400" b="1" dirty="0">
                <a:latin typeface="宋体" panose="02010600030101010101" pitchFamily="2" charset="-122"/>
                <a:ea typeface="宋体" panose="02010600030101010101" pitchFamily="2" charset="-122"/>
              </a:rPr>
              <a:t>证明：将规则与事实用谓词公式表示：</a:t>
            </a:r>
            <a:endParaRPr lang="zh-CN" altLang="en-US" sz="2400" b="1" dirty="0">
              <a:latin typeface="Times New Roman" panose="02020603050405020304" pitchFamily="18" charset="0"/>
              <a:ea typeface="宋体" panose="02010600030101010101" pitchFamily="2" charset="-122"/>
            </a:endParaRPr>
          </a:p>
          <a:p>
            <a:pPr marL="469900" lvl="0" indent="-469900" eaLnBrk="1" hangingPunct="1">
              <a:spcBef>
                <a:spcPct val="40000"/>
              </a:spcBef>
              <a:buClr>
                <a:schemeClr val="accent2"/>
              </a:buClr>
              <a:buSzTx/>
              <a:buFont typeface="Wingdings" panose="05000000000000000000" pitchFamily="2" charset="2"/>
              <a:buNone/>
            </a:pPr>
            <a:endParaRPr lang="en-US" altLang="zh-CN" sz="3000" dirty="0">
              <a:latin typeface="Arial" panose="020B0604020202020204" pitchFamily="34" charset="0"/>
              <a:ea typeface="宋体" panose="02010600030101010101" pitchFamily="2" charset="-122"/>
            </a:endParaRPr>
          </a:p>
        </p:txBody>
      </p:sp>
      <p:sp>
        <p:nvSpPr>
          <p:cNvPr id="94213" name="Rectangle 5"/>
          <p:cNvSpPr/>
          <p:nvPr/>
        </p:nvSpPr>
        <p:spPr>
          <a:xfrm>
            <a:off x="304800" y="2971800"/>
            <a:ext cx="80010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spcBef>
                <a:spcPct val="0"/>
              </a:spcBef>
              <a:buClr>
                <a:srgbClr val="0000FF"/>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把要求证的结论用谓词公式表示出来并否定，得：</a:t>
            </a:r>
            <a:endParaRPr lang="zh-CN" altLang="en-US" sz="2400" b="1" dirty="0">
              <a:latin typeface="Arial" panose="020B0604020202020204" pitchFamily="34" charset="0"/>
              <a:ea typeface="宋体" panose="02010600030101010101" pitchFamily="2" charset="-122"/>
            </a:endParaRPr>
          </a:p>
        </p:txBody>
      </p:sp>
      <p:sp>
        <p:nvSpPr>
          <p:cNvPr id="94222" name="Text Box 14"/>
          <p:cNvSpPr txBox="1"/>
          <p:nvPr/>
        </p:nvSpPr>
        <p:spPr>
          <a:xfrm>
            <a:off x="304800" y="3962400"/>
            <a:ext cx="4495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rgbClr val="0000FF"/>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把上述公式化成子句集：</a:t>
            </a:r>
            <a:r>
              <a:rPr lang="zh-CN" altLang="en-US" sz="1800" dirty="0">
                <a:latin typeface="Arial" panose="020B0604020202020204" pitchFamily="34" charset="0"/>
                <a:ea typeface="宋体" panose="02010600030101010101" pitchFamily="2" charset="-122"/>
              </a:rPr>
              <a:t> </a:t>
            </a:r>
            <a:endParaRPr lang="zh-CN" altLang="en-US" sz="1800" dirty="0">
              <a:latin typeface="Arial" panose="020B0604020202020204" pitchFamily="34" charset="0"/>
              <a:ea typeface="宋体" panose="02010600030101010101" pitchFamily="2" charset="-122"/>
            </a:endParaRPr>
          </a:p>
        </p:txBody>
      </p:sp>
      <p:sp>
        <p:nvSpPr>
          <p:cNvPr id="94229" name="AutoShape 21"/>
          <p:cNvSpPr/>
          <p:nvPr/>
        </p:nvSpPr>
        <p:spPr>
          <a:xfrm>
            <a:off x="4267200" y="1600200"/>
            <a:ext cx="609600" cy="3962400"/>
          </a:xfrm>
          <a:prstGeom prst="curvedLeftArrow">
            <a:avLst>
              <a:gd name="adj1" fmla="val 130000"/>
              <a:gd name="adj2" fmla="val 260000"/>
              <a:gd name="adj3" fmla="val 33305"/>
            </a:avLst>
          </a:prstGeom>
          <a:gradFill rotWithShape="0">
            <a:gsLst>
              <a:gs pos="0">
                <a:srgbClr val="FF99CC"/>
              </a:gs>
              <a:gs pos="100000">
                <a:schemeClr val="bg1"/>
              </a:gs>
            </a:gsLst>
            <a:path path="rect">
              <a:fillToRect l="50000" t="50000" r="50000" b="50000"/>
            </a:path>
            <a:tileRect/>
          </a:gradFill>
          <a:ln w="9525" cap="flat" cmpd="sng">
            <a:solidFill>
              <a:srgbClr val="FF0000"/>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39627" name="Text Box 10"/>
          <p:cNvSpPr txBox="1"/>
          <p:nvPr/>
        </p:nvSpPr>
        <p:spPr>
          <a:xfrm>
            <a:off x="381000" y="1371600"/>
            <a:ext cx="3962400" cy="15525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239628" name="Object 0"/>
          <p:cNvGraphicFramePr/>
          <p:nvPr/>
        </p:nvGraphicFramePr>
        <p:xfrm>
          <a:off x="1103313" y="1371600"/>
          <a:ext cx="5068887" cy="414338"/>
        </p:xfrm>
        <a:graphic>
          <a:graphicData uri="http://schemas.openxmlformats.org/presentationml/2006/ole">
            <mc:AlternateContent xmlns:mc="http://schemas.openxmlformats.org/markup-compatibility/2006">
              <mc:Choice xmlns:v="urn:schemas-microsoft-com:vml" Requires="v">
                <p:oleObj spid="_x0000_s3193" name="" r:id="rId2" imgW="2449195" imgH="203200" progId="Equation.3">
                  <p:embed/>
                </p:oleObj>
              </mc:Choice>
              <mc:Fallback>
                <p:oleObj name="" r:id="rId2" imgW="2449195" imgH="203200" progId="Equation.3">
                  <p:embed/>
                  <p:pic>
                    <p:nvPicPr>
                      <p:cNvPr id="0" name="图片 3192"/>
                      <p:cNvPicPr/>
                      <p:nvPr/>
                    </p:nvPicPr>
                    <p:blipFill>
                      <a:blip r:embed="rId3"/>
                      <a:stretch>
                        <a:fillRect/>
                      </a:stretch>
                    </p:blipFill>
                    <p:spPr>
                      <a:xfrm>
                        <a:off x="1103313" y="1371600"/>
                        <a:ext cx="5068887" cy="414338"/>
                      </a:xfrm>
                      <a:prstGeom prst="rect">
                        <a:avLst/>
                      </a:prstGeom>
                      <a:noFill/>
                      <a:ln w="38100">
                        <a:noFill/>
                        <a:miter/>
                      </a:ln>
                    </p:spPr>
                  </p:pic>
                </p:oleObj>
              </mc:Fallback>
            </mc:AlternateContent>
          </a:graphicData>
        </a:graphic>
      </p:graphicFrame>
      <p:graphicFrame>
        <p:nvGraphicFramePr>
          <p:cNvPr id="239629" name="Object 1"/>
          <p:cNvGraphicFramePr/>
          <p:nvPr/>
        </p:nvGraphicFramePr>
        <p:xfrm>
          <a:off x="1100138" y="1981200"/>
          <a:ext cx="4583112" cy="412750"/>
        </p:xfrm>
        <a:graphic>
          <a:graphicData uri="http://schemas.openxmlformats.org/presentationml/2006/ole">
            <mc:AlternateContent xmlns:mc="http://schemas.openxmlformats.org/markup-compatibility/2006">
              <mc:Choice xmlns:v="urn:schemas-microsoft-com:vml" Requires="v">
                <p:oleObj spid="_x0000_s3194" name="" r:id="rId4" imgW="2220595" imgH="203200" progId="Equation.3">
                  <p:embed/>
                </p:oleObj>
              </mc:Choice>
              <mc:Fallback>
                <p:oleObj name="" r:id="rId4" imgW="2220595" imgH="203200" progId="Equation.3">
                  <p:embed/>
                  <p:pic>
                    <p:nvPicPr>
                      <p:cNvPr id="0" name="图片 3193"/>
                      <p:cNvPicPr/>
                      <p:nvPr/>
                    </p:nvPicPr>
                    <p:blipFill>
                      <a:blip r:embed="rId5"/>
                      <a:stretch>
                        <a:fillRect/>
                      </a:stretch>
                    </p:blipFill>
                    <p:spPr>
                      <a:xfrm>
                        <a:off x="1100138" y="1981200"/>
                        <a:ext cx="4583112" cy="412750"/>
                      </a:xfrm>
                      <a:prstGeom prst="rect">
                        <a:avLst/>
                      </a:prstGeom>
                      <a:noFill/>
                      <a:ln w="38100">
                        <a:noFill/>
                        <a:miter/>
                      </a:ln>
                    </p:spPr>
                  </p:pic>
                </p:oleObj>
              </mc:Fallback>
            </mc:AlternateContent>
          </a:graphicData>
        </a:graphic>
      </p:graphicFrame>
      <p:graphicFrame>
        <p:nvGraphicFramePr>
          <p:cNvPr id="239630" name="Object 2"/>
          <p:cNvGraphicFramePr/>
          <p:nvPr/>
        </p:nvGraphicFramePr>
        <p:xfrm>
          <a:off x="1143000" y="2514600"/>
          <a:ext cx="2286000" cy="401638"/>
        </p:xfrm>
        <a:graphic>
          <a:graphicData uri="http://schemas.openxmlformats.org/presentationml/2006/ole">
            <mc:AlternateContent xmlns:mc="http://schemas.openxmlformats.org/markup-compatibility/2006">
              <mc:Choice xmlns:v="urn:schemas-microsoft-com:vml" Requires="v">
                <p:oleObj spid="_x0000_s3195" name="" r:id="rId6" imgW="1130300" imgH="203200" progId="Equation.3">
                  <p:embed/>
                </p:oleObj>
              </mc:Choice>
              <mc:Fallback>
                <p:oleObj name="" r:id="rId6" imgW="1130300" imgH="203200" progId="Equation.3">
                  <p:embed/>
                  <p:pic>
                    <p:nvPicPr>
                      <p:cNvPr id="0" name="图片 3194"/>
                      <p:cNvPicPr/>
                      <p:nvPr/>
                    </p:nvPicPr>
                    <p:blipFill>
                      <a:blip r:embed="rId7"/>
                      <a:stretch>
                        <a:fillRect/>
                      </a:stretch>
                    </p:blipFill>
                    <p:spPr>
                      <a:xfrm>
                        <a:off x="1143000" y="2514600"/>
                        <a:ext cx="2286000" cy="401638"/>
                      </a:xfrm>
                      <a:prstGeom prst="rect">
                        <a:avLst/>
                      </a:prstGeom>
                      <a:noFill/>
                      <a:ln w="38100">
                        <a:noFill/>
                        <a:miter/>
                      </a:ln>
                    </p:spPr>
                  </p:pic>
                </p:oleObj>
              </mc:Fallback>
            </mc:AlternateContent>
          </a:graphicData>
        </a:graphic>
      </p:graphicFrame>
      <p:sp>
        <p:nvSpPr>
          <p:cNvPr id="239632" name="Text Box 12"/>
          <p:cNvSpPr txBox="1"/>
          <p:nvPr/>
        </p:nvSpPr>
        <p:spPr>
          <a:xfrm>
            <a:off x="381000" y="3505200"/>
            <a:ext cx="39624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239633" name="Object 3"/>
          <p:cNvGraphicFramePr/>
          <p:nvPr/>
        </p:nvGraphicFramePr>
        <p:xfrm>
          <a:off x="1143000" y="3505200"/>
          <a:ext cx="2795588" cy="441325"/>
        </p:xfrm>
        <a:graphic>
          <a:graphicData uri="http://schemas.openxmlformats.org/presentationml/2006/ole">
            <mc:AlternateContent xmlns:mc="http://schemas.openxmlformats.org/markup-compatibility/2006">
              <mc:Choice xmlns:v="urn:schemas-microsoft-com:vml" Requires="v">
                <p:oleObj spid="_x0000_s3196" name="" r:id="rId8" imgW="1268730" imgH="203200" progId="Equation.3">
                  <p:embed/>
                </p:oleObj>
              </mc:Choice>
              <mc:Fallback>
                <p:oleObj name="" r:id="rId8" imgW="1268730" imgH="203200" progId="Equation.3">
                  <p:embed/>
                  <p:pic>
                    <p:nvPicPr>
                      <p:cNvPr id="0" name="图片 3195"/>
                      <p:cNvPicPr/>
                      <p:nvPr/>
                    </p:nvPicPr>
                    <p:blipFill>
                      <a:blip r:embed="rId9"/>
                      <a:stretch>
                        <a:fillRect/>
                      </a:stretch>
                    </p:blipFill>
                    <p:spPr>
                      <a:xfrm>
                        <a:off x="1143000" y="3505200"/>
                        <a:ext cx="2795588" cy="441325"/>
                      </a:xfrm>
                      <a:prstGeom prst="rect">
                        <a:avLst/>
                      </a:prstGeom>
                      <a:noFill/>
                      <a:ln w="38100">
                        <a:noFill/>
                        <a:miter/>
                      </a:ln>
                    </p:spPr>
                  </p:pic>
                </p:oleObj>
              </mc:Fallback>
            </mc:AlternateContent>
          </a:graphicData>
        </a:graphic>
      </p:graphicFrame>
      <p:grpSp>
        <p:nvGrpSpPr>
          <p:cNvPr id="2" name="Group 47"/>
          <p:cNvGrpSpPr/>
          <p:nvPr/>
        </p:nvGrpSpPr>
        <p:grpSpPr>
          <a:xfrm>
            <a:off x="457200" y="4419600"/>
            <a:ext cx="4724400" cy="2055813"/>
            <a:chOff x="288" y="2784"/>
            <a:chExt cx="2976" cy="1295"/>
          </a:xfrm>
        </p:grpSpPr>
        <p:graphicFrame>
          <p:nvGraphicFramePr>
            <p:cNvPr id="239647" name="Object 7"/>
            <p:cNvGraphicFramePr/>
            <p:nvPr/>
          </p:nvGraphicFramePr>
          <p:xfrm>
            <a:off x="288" y="2784"/>
            <a:ext cx="2976" cy="301"/>
          </p:xfrm>
          <a:graphic>
            <a:graphicData uri="http://schemas.openxmlformats.org/presentationml/2006/ole">
              <mc:AlternateContent xmlns:mc="http://schemas.openxmlformats.org/markup-compatibility/2006">
                <mc:Choice xmlns:v="urn:schemas-microsoft-com:vml" Requires="v">
                  <p:oleObj spid="_x0000_s3197" name="" r:id="rId10" imgW="2159000" imgH="215900" progId="Equation.3">
                    <p:embed/>
                  </p:oleObj>
                </mc:Choice>
                <mc:Fallback>
                  <p:oleObj name="" r:id="rId10" imgW="2159000" imgH="215900" progId="Equation.3">
                    <p:embed/>
                    <p:pic>
                      <p:nvPicPr>
                        <p:cNvPr id="0" name="图片 3196"/>
                        <p:cNvPicPr/>
                        <p:nvPr/>
                      </p:nvPicPr>
                      <p:blipFill>
                        <a:blip r:embed="rId11"/>
                        <a:stretch>
                          <a:fillRect/>
                        </a:stretch>
                      </p:blipFill>
                      <p:spPr>
                        <a:xfrm>
                          <a:off x="288" y="2784"/>
                          <a:ext cx="2976" cy="301"/>
                        </a:xfrm>
                        <a:prstGeom prst="rect">
                          <a:avLst/>
                        </a:prstGeom>
                        <a:noFill/>
                        <a:ln w="38100">
                          <a:noFill/>
                          <a:miter/>
                        </a:ln>
                      </p:spPr>
                    </p:pic>
                  </p:oleObj>
                </mc:Fallback>
              </mc:AlternateContent>
            </a:graphicData>
          </a:graphic>
        </p:graphicFrame>
        <p:graphicFrame>
          <p:nvGraphicFramePr>
            <p:cNvPr id="239648" name="Object 8"/>
            <p:cNvGraphicFramePr/>
            <p:nvPr/>
          </p:nvGraphicFramePr>
          <p:xfrm>
            <a:off x="288" y="3120"/>
            <a:ext cx="2832" cy="319"/>
          </p:xfrm>
          <a:graphic>
            <a:graphicData uri="http://schemas.openxmlformats.org/presentationml/2006/ole">
              <mc:AlternateContent xmlns:mc="http://schemas.openxmlformats.org/markup-compatibility/2006">
                <mc:Choice xmlns:v="urn:schemas-microsoft-com:vml" Requires="v">
                  <p:oleObj spid="_x0000_s3198" name="" r:id="rId12" imgW="1943100" imgH="215900" progId="Equation.3">
                    <p:embed/>
                  </p:oleObj>
                </mc:Choice>
                <mc:Fallback>
                  <p:oleObj name="" r:id="rId12" imgW="1943100" imgH="215900" progId="Equation.3">
                    <p:embed/>
                    <p:pic>
                      <p:nvPicPr>
                        <p:cNvPr id="0" name="图片 3197"/>
                        <p:cNvPicPr/>
                        <p:nvPr/>
                      </p:nvPicPr>
                      <p:blipFill>
                        <a:blip r:embed="rId13"/>
                        <a:stretch>
                          <a:fillRect/>
                        </a:stretch>
                      </p:blipFill>
                      <p:spPr>
                        <a:xfrm>
                          <a:off x="288" y="3120"/>
                          <a:ext cx="2832" cy="319"/>
                        </a:xfrm>
                        <a:prstGeom prst="rect">
                          <a:avLst/>
                        </a:prstGeom>
                        <a:noFill/>
                        <a:ln w="38100">
                          <a:noFill/>
                          <a:miter/>
                        </a:ln>
                      </p:spPr>
                    </p:pic>
                  </p:oleObj>
                </mc:Fallback>
              </mc:AlternateContent>
            </a:graphicData>
          </a:graphic>
        </p:graphicFrame>
        <p:graphicFrame>
          <p:nvGraphicFramePr>
            <p:cNvPr id="239649" name="Object 9"/>
            <p:cNvGraphicFramePr/>
            <p:nvPr/>
          </p:nvGraphicFramePr>
          <p:xfrm>
            <a:off x="288" y="3456"/>
            <a:ext cx="1968" cy="310"/>
          </p:xfrm>
          <a:graphic>
            <a:graphicData uri="http://schemas.openxmlformats.org/presentationml/2006/ole">
              <mc:AlternateContent xmlns:mc="http://schemas.openxmlformats.org/markup-compatibility/2006">
                <mc:Choice xmlns:v="urn:schemas-microsoft-com:vml" Requires="v">
                  <p:oleObj spid="_x0000_s3199" name="" r:id="rId14" imgW="1447800" imgH="228600" progId="Equation.3">
                    <p:embed/>
                  </p:oleObj>
                </mc:Choice>
                <mc:Fallback>
                  <p:oleObj name="" r:id="rId14" imgW="1447800" imgH="228600" progId="Equation.3">
                    <p:embed/>
                    <p:pic>
                      <p:nvPicPr>
                        <p:cNvPr id="0" name="图片 3198"/>
                        <p:cNvPicPr/>
                        <p:nvPr/>
                      </p:nvPicPr>
                      <p:blipFill>
                        <a:blip r:embed="rId15"/>
                        <a:stretch>
                          <a:fillRect/>
                        </a:stretch>
                      </p:blipFill>
                      <p:spPr>
                        <a:xfrm>
                          <a:off x="288" y="3456"/>
                          <a:ext cx="1968" cy="310"/>
                        </a:xfrm>
                        <a:prstGeom prst="rect">
                          <a:avLst/>
                        </a:prstGeom>
                        <a:noFill/>
                        <a:ln w="38100">
                          <a:noFill/>
                          <a:miter/>
                        </a:ln>
                      </p:spPr>
                    </p:pic>
                  </p:oleObj>
                </mc:Fallback>
              </mc:AlternateContent>
            </a:graphicData>
          </a:graphic>
        </p:graphicFrame>
        <p:graphicFrame>
          <p:nvGraphicFramePr>
            <p:cNvPr id="239650" name="Object 10"/>
            <p:cNvGraphicFramePr/>
            <p:nvPr/>
          </p:nvGraphicFramePr>
          <p:xfrm>
            <a:off x="305" y="3792"/>
            <a:ext cx="2078" cy="287"/>
          </p:xfrm>
          <a:graphic>
            <a:graphicData uri="http://schemas.openxmlformats.org/presentationml/2006/ole">
              <mc:AlternateContent xmlns:mc="http://schemas.openxmlformats.org/markup-compatibility/2006">
                <mc:Choice xmlns:v="urn:schemas-microsoft-com:vml" Requires="v">
                  <p:oleObj spid="_x0000_s3200" name="" r:id="rId16" imgW="1585595" imgH="215900" progId="Equation.3">
                    <p:embed/>
                  </p:oleObj>
                </mc:Choice>
                <mc:Fallback>
                  <p:oleObj name="" r:id="rId16" imgW="1585595" imgH="215900" progId="Equation.3">
                    <p:embed/>
                    <p:pic>
                      <p:nvPicPr>
                        <p:cNvPr id="0" name="图片 3199"/>
                        <p:cNvPicPr/>
                        <p:nvPr/>
                      </p:nvPicPr>
                      <p:blipFill>
                        <a:blip r:embed="rId17"/>
                        <a:stretch>
                          <a:fillRect/>
                        </a:stretch>
                      </p:blipFill>
                      <p:spPr>
                        <a:xfrm>
                          <a:off x="305" y="3792"/>
                          <a:ext cx="2078" cy="287"/>
                        </a:xfrm>
                        <a:prstGeom prst="rect">
                          <a:avLst/>
                        </a:prstGeom>
                        <a:noFill/>
                        <a:ln w="38100">
                          <a:noFill/>
                          <a:miter/>
                        </a:ln>
                      </p:spPr>
                    </p:pic>
                  </p:oleObj>
                </mc:Fallback>
              </mc:AlternateContent>
            </a:graphicData>
          </a:graphic>
        </p:graphicFrame>
      </p:grpSp>
      <p:sp>
        <p:nvSpPr>
          <p:cNvPr id="94246" name="Text Box 38"/>
          <p:cNvSpPr txBox="1"/>
          <p:nvPr/>
        </p:nvSpPr>
        <p:spPr>
          <a:xfrm>
            <a:off x="5410200" y="3962400"/>
            <a:ext cx="44958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rgbClr val="0000FF"/>
              </a:buClr>
              <a:buSzTx/>
              <a:buFont typeface="Wingdings" panose="05000000000000000000" pitchFamily="2" charset="2"/>
              <a:buChar char="§"/>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将子句集进行归结：</a:t>
            </a:r>
            <a:r>
              <a:rPr lang="zh-CN" altLang="en-US" sz="1800" dirty="0">
                <a:latin typeface="Arial" panose="020B0604020202020204" pitchFamily="34" charset="0"/>
                <a:ea typeface="宋体" panose="02010600030101010101" pitchFamily="2" charset="-122"/>
              </a:rPr>
              <a:t> </a:t>
            </a:r>
            <a:endParaRPr lang="zh-CN" altLang="en-US" sz="1800" dirty="0">
              <a:latin typeface="Arial" panose="020B0604020202020204" pitchFamily="34" charset="0"/>
              <a:ea typeface="宋体" panose="02010600030101010101" pitchFamily="2" charset="-122"/>
            </a:endParaRPr>
          </a:p>
        </p:txBody>
      </p:sp>
      <p:grpSp>
        <p:nvGrpSpPr>
          <p:cNvPr id="3" name="Group 48"/>
          <p:cNvGrpSpPr/>
          <p:nvPr/>
        </p:nvGrpSpPr>
        <p:grpSpPr>
          <a:xfrm>
            <a:off x="5486400" y="4419600"/>
            <a:ext cx="3429000" cy="1774825"/>
            <a:chOff x="3456" y="2784"/>
            <a:chExt cx="2160" cy="1118"/>
          </a:xfrm>
        </p:grpSpPr>
        <p:graphicFrame>
          <p:nvGraphicFramePr>
            <p:cNvPr id="239644" name="Object 4"/>
            <p:cNvGraphicFramePr/>
            <p:nvPr/>
          </p:nvGraphicFramePr>
          <p:xfrm>
            <a:off x="3456" y="2784"/>
            <a:ext cx="1824" cy="319"/>
          </p:xfrm>
          <a:graphic>
            <a:graphicData uri="http://schemas.openxmlformats.org/presentationml/2006/ole">
              <mc:AlternateContent xmlns:mc="http://schemas.openxmlformats.org/markup-compatibility/2006">
                <mc:Choice xmlns:v="urn:schemas-microsoft-com:vml" Requires="v">
                  <p:oleObj spid="_x0000_s3201" name="" r:id="rId18" imgW="1308100" imgH="228600" progId="Equation.3">
                    <p:embed/>
                  </p:oleObj>
                </mc:Choice>
                <mc:Fallback>
                  <p:oleObj name="" r:id="rId18" imgW="1308100" imgH="228600" progId="Equation.3">
                    <p:embed/>
                    <p:pic>
                      <p:nvPicPr>
                        <p:cNvPr id="0" name="图片 3200"/>
                        <p:cNvPicPr/>
                        <p:nvPr/>
                      </p:nvPicPr>
                      <p:blipFill>
                        <a:blip r:embed="rId19"/>
                        <a:stretch>
                          <a:fillRect/>
                        </a:stretch>
                      </p:blipFill>
                      <p:spPr>
                        <a:xfrm>
                          <a:off x="3456" y="2784"/>
                          <a:ext cx="1824" cy="319"/>
                        </a:xfrm>
                        <a:prstGeom prst="rect">
                          <a:avLst/>
                        </a:prstGeom>
                        <a:noFill/>
                        <a:ln w="38100">
                          <a:noFill/>
                          <a:miter/>
                        </a:ln>
                      </p:spPr>
                    </p:pic>
                  </p:oleObj>
                </mc:Fallback>
              </mc:AlternateContent>
            </a:graphicData>
          </a:graphic>
        </p:graphicFrame>
        <p:graphicFrame>
          <p:nvGraphicFramePr>
            <p:cNvPr id="239645" name="Object 5"/>
            <p:cNvGraphicFramePr/>
            <p:nvPr/>
          </p:nvGraphicFramePr>
          <p:xfrm>
            <a:off x="3456" y="3168"/>
            <a:ext cx="2160" cy="307"/>
          </p:xfrm>
          <a:graphic>
            <a:graphicData uri="http://schemas.openxmlformats.org/presentationml/2006/ole">
              <mc:AlternateContent xmlns:mc="http://schemas.openxmlformats.org/markup-compatibility/2006">
                <mc:Choice xmlns:v="urn:schemas-microsoft-com:vml" Requires="v">
                  <p:oleObj spid="_x0000_s3202" name="" r:id="rId20" imgW="1612900" imgH="228600" progId="Equation.3">
                    <p:embed/>
                  </p:oleObj>
                </mc:Choice>
                <mc:Fallback>
                  <p:oleObj name="" r:id="rId20" imgW="1612900" imgH="228600" progId="Equation.3">
                    <p:embed/>
                    <p:pic>
                      <p:nvPicPr>
                        <p:cNvPr id="0" name="图片 3201"/>
                        <p:cNvPicPr/>
                        <p:nvPr/>
                      </p:nvPicPr>
                      <p:blipFill>
                        <a:blip r:embed="rId21"/>
                        <a:stretch>
                          <a:fillRect/>
                        </a:stretch>
                      </p:blipFill>
                      <p:spPr>
                        <a:xfrm>
                          <a:off x="3456" y="3168"/>
                          <a:ext cx="2160" cy="307"/>
                        </a:xfrm>
                        <a:prstGeom prst="rect">
                          <a:avLst/>
                        </a:prstGeom>
                        <a:noFill/>
                        <a:ln w="38100">
                          <a:noFill/>
                          <a:miter/>
                        </a:ln>
                      </p:spPr>
                    </p:pic>
                  </p:oleObj>
                </mc:Fallback>
              </mc:AlternateContent>
            </a:graphicData>
          </a:graphic>
        </p:graphicFrame>
        <p:graphicFrame>
          <p:nvGraphicFramePr>
            <p:cNvPr id="239646" name="Object 6"/>
            <p:cNvGraphicFramePr/>
            <p:nvPr/>
          </p:nvGraphicFramePr>
          <p:xfrm>
            <a:off x="3456" y="3552"/>
            <a:ext cx="1152" cy="350"/>
          </p:xfrm>
          <a:graphic>
            <a:graphicData uri="http://schemas.openxmlformats.org/presentationml/2006/ole">
              <mc:AlternateContent xmlns:mc="http://schemas.openxmlformats.org/markup-compatibility/2006">
                <mc:Choice xmlns:v="urn:schemas-microsoft-com:vml" Requires="v">
                  <p:oleObj spid="_x0000_s3203" name="" r:id="rId22" imgW="749300" imgH="228600" progId="Equation.3">
                    <p:embed/>
                  </p:oleObj>
                </mc:Choice>
                <mc:Fallback>
                  <p:oleObj name="" r:id="rId22" imgW="749300" imgH="228600" progId="Equation.3">
                    <p:embed/>
                    <p:pic>
                      <p:nvPicPr>
                        <p:cNvPr id="0" name="图片 3202"/>
                        <p:cNvPicPr/>
                        <p:nvPr/>
                      </p:nvPicPr>
                      <p:blipFill>
                        <a:blip r:embed="rId23"/>
                        <a:stretch>
                          <a:fillRect/>
                        </a:stretch>
                      </p:blipFill>
                      <p:spPr>
                        <a:xfrm>
                          <a:off x="3456" y="3552"/>
                          <a:ext cx="1152" cy="350"/>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4211">
                                            <p:txEl>
                                              <p:charRg st="0" end="18"/>
                                            </p:txEl>
                                          </p:spTgt>
                                        </p:tgtEl>
                                        <p:attrNameLst>
                                          <p:attrName>style.visibility</p:attrName>
                                        </p:attrNameLst>
                                      </p:cBhvr>
                                      <p:to>
                                        <p:strVal val="visible"/>
                                      </p:to>
                                    </p:set>
                                    <p:anim calcmode="lin" valueType="num">
                                      <p:cBhvr additive="base">
                                        <p:cTn id="7" dur="500" fill="hold"/>
                                        <p:tgtEl>
                                          <p:spTgt spid="94211">
                                            <p:txEl>
                                              <p:charRg st="0" end="1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211">
                                            <p:txEl>
                                              <p:charRg st="0" end="18"/>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4213"/>
                                        </p:tgtEl>
                                        <p:attrNameLst>
                                          <p:attrName>style.visibility</p:attrName>
                                        </p:attrNameLst>
                                      </p:cBhvr>
                                      <p:to>
                                        <p:strVal val="visible"/>
                                      </p:to>
                                    </p:set>
                                    <p:anim calcmode="lin" valueType="num">
                                      <p:cBhvr additive="base">
                                        <p:cTn id="12" dur="500" fill="hold"/>
                                        <p:tgtEl>
                                          <p:spTgt spid="94213"/>
                                        </p:tgtEl>
                                        <p:attrNameLst>
                                          <p:attrName>ppt_x</p:attrName>
                                        </p:attrNameLst>
                                      </p:cBhvr>
                                      <p:tavLst>
                                        <p:tav tm="0">
                                          <p:val>
                                            <p:strVal val="0-#ppt_w/2"/>
                                          </p:val>
                                        </p:tav>
                                        <p:tav tm="100000">
                                          <p:val>
                                            <p:strVal val="#ppt_x"/>
                                          </p:val>
                                        </p:tav>
                                      </p:tavLst>
                                    </p:anim>
                                    <p:anim calcmode="lin" valueType="num">
                                      <p:cBhvr additive="base">
                                        <p:cTn id="13" dur="500" fill="hold"/>
                                        <p:tgtEl>
                                          <p:spTgt spid="942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4222"/>
                                        </p:tgtEl>
                                        <p:attrNameLst>
                                          <p:attrName>style.visibility</p:attrName>
                                        </p:attrNameLst>
                                      </p:cBhvr>
                                      <p:to>
                                        <p:strVal val="visible"/>
                                      </p:to>
                                    </p:set>
                                    <p:anim calcmode="lin" valueType="num">
                                      <p:cBhvr additive="base">
                                        <p:cTn id="18" dur="500" fill="hold"/>
                                        <p:tgtEl>
                                          <p:spTgt spid="94222"/>
                                        </p:tgtEl>
                                        <p:attrNameLst>
                                          <p:attrName>ppt_x</p:attrName>
                                        </p:attrNameLst>
                                      </p:cBhvr>
                                      <p:tavLst>
                                        <p:tav tm="0">
                                          <p:val>
                                            <p:strVal val="0-#ppt_w/2"/>
                                          </p:val>
                                        </p:tav>
                                        <p:tav tm="100000">
                                          <p:val>
                                            <p:strVal val="#ppt_x"/>
                                          </p:val>
                                        </p:tav>
                                      </p:tavLst>
                                    </p:anim>
                                    <p:anim calcmode="lin" valueType="num">
                                      <p:cBhvr additive="base">
                                        <p:cTn id="19" dur="500" fill="hold"/>
                                        <p:tgtEl>
                                          <p:spTgt spid="9422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7" presetClass="entr" presetSubtype="1" fill="hold" grpId="0" nodeType="afterEffect">
                                  <p:stCondLst>
                                    <p:cond delay="0"/>
                                  </p:stCondLst>
                                  <p:childTnLst>
                                    <p:set>
                                      <p:cBhvr>
                                        <p:cTn id="22" dur="1" fill="hold">
                                          <p:stCondLst>
                                            <p:cond delay="0"/>
                                          </p:stCondLst>
                                        </p:cTn>
                                        <p:tgtEl>
                                          <p:spTgt spid="94229"/>
                                        </p:tgtEl>
                                        <p:attrNameLst>
                                          <p:attrName>style.visibility</p:attrName>
                                        </p:attrNameLst>
                                      </p:cBhvr>
                                      <p:to>
                                        <p:strVal val="visible"/>
                                      </p:to>
                                    </p:set>
                                    <p:anim calcmode="lin" valueType="num">
                                      <p:cBhvr>
                                        <p:cTn id="23" dur="500" fill="hold"/>
                                        <p:tgtEl>
                                          <p:spTgt spid="94229"/>
                                        </p:tgtEl>
                                        <p:attrNameLst>
                                          <p:attrName>ppt_x</p:attrName>
                                        </p:attrNameLst>
                                      </p:cBhvr>
                                      <p:tavLst>
                                        <p:tav tm="0">
                                          <p:val>
                                            <p:strVal val="#ppt_x"/>
                                          </p:val>
                                        </p:tav>
                                        <p:tav tm="100000">
                                          <p:val>
                                            <p:strVal val="#ppt_x"/>
                                          </p:val>
                                        </p:tav>
                                      </p:tavLst>
                                    </p:anim>
                                    <p:anim calcmode="lin" valueType="num">
                                      <p:cBhvr>
                                        <p:cTn id="24" dur="500" fill="hold"/>
                                        <p:tgtEl>
                                          <p:spTgt spid="94229"/>
                                        </p:tgtEl>
                                        <p:attrNameLst>
                                          <p:attrName>ppt_y</p:attrName>
                                        </p:attrNameLst>
                                      </p:cBhvr>
                                      <p:tavLst>
                                        <p:tav tm="0">
                                          <p:val>
                                            <p:strVal val="#ppt_y-#ppt_h/2"/>
                                          </p:val>
                                        </p:tav>
                                        <p:tav tm="100000">
                                          <p:val>
                                            <p:strVal val="#ppt_y"/>
                                          </p:val>
                                        </p:tav>
                                      </p:tavLst>
                                    </p:anim>
                                    <p:anim calcmode="lin" valueType="num">
                                      <p:cBhvr>
                                        <p:cTn id="25" dur="500" fill="hold"/>
                                        <p:tgtEl>
                                          <p:spTgt spid="94229"/>
                                        </p:tgtEl>
                                        <p:attrNameLst>
                                          <p:attrName>ppt_w</p:attrName>
                                        </p:attrNameLst>
                                      </p:cBhvr>
                                      <p:tavLst>
                                        <p:tav tm="0">
                                          <p:val>
                                            <p:strVal val="#ppt_w"/>
                                          </p:val>
                                        </p:tav>
                                        <p:tav tm="100000">
                                          <p:val>
                                            <p:strVal val="#ppt_w"/>
                                          </p:val>
                                        </p:tav>
                                      </p:tavLst>
                                    </p:anim>
                                    <p:anim calcmode="lin" valueType="num">
                                      <p:cBhvr>
                                        <p:cTn id="26" dur="500" fill="hold"/>
                                        <p:tgtEl>
                                          <p:spTgt spid="94229"/>
                                        </p:tgtEl>
                                        <p:attrNameLst>
                                          <p:attrName>ppt_h</p:attrName>
                                        </p:attrNameLst>
                                      </p:cBhvr>
                                      <p:tavLst>
                                        <p:tav tm="0">
                                          <p:val>
                                            <p:fltVal val="0.000000"/>
                                          </p:val>
                                        </p:tav>
                                        <p:tav tm="100000">
                                          <p:val>
                                            <p:strVal val="#ppt_h"/>
                                          </p:val>
                                        </p:tav>
                                      </p:tavLst>
                                    </p:anim>
                                  </p:childTnLst>
                                </p:cTn>
                              </p:par>
                            </p:childTnLst>
                          </p:cTn>
                        </p:par>
                        <p:par>
                          <p:cTn id="27" fill="hold">
                            <p:stCondLst>
                              <p:cond delay="1000"/>
                            </p:stCondLst>
                            <p:childTnLst>
                              <p:par>
                                <p:cTn id="28" presetID="55"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strVal val="#ppt_w*0.70"/>
                                          </p:val>
                                        </p:tav>
                                        <p:tav tm="100000">
                                          <p:val>
                                            <p:strVal val="#ppt_w"/>
                                          </p:val>
                                        </p:tav>
                                      </p:tavLst>
                                    </p:anim>
                                    <p:anim calcmode="lin" valueType="num">
                                      <p:cBhvr>
                                        <p:cTn id="31" dur="1000" fill="hold"/>
                                        <p:tgtEl>
                                          <p:spTgt spid="2"/>
                                        </p:tgtEl>
                                        <p:attrNameLst>
                                          <p:attrName>ppt_h</p:attrName>
                                        </p:attrNameLst>
                                      </p:cBhvr>
                                      <p:tavLst>
                                        <p:tav tm="0">
                                          <p:val>
                                            <p:strVal val="#ppt_h"/>
                                          </p:val>
                                        </p:tav>
                                        <p:tav tm="100000">
                                          <p:val>
                                            <p:strVal val="#ppt_h"/>
                                          </p:val>
                                        </p:tav>
                                      </p:tavLst>
                                    </p:anim>
                                    <p:animEffect transition="in" filter="fade">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4246"/>
                                        </p:tgtEl>
                                        <p:attrNameLst>
                                          <p:attrName>style.visibility</p:attrName>
                                        </p:attrNameLst>
                                      </p:cBhvr>
                                      <p:to>
                                        <p:strVal val="visible"/>
                                      </p:to>
                                    </p:set>
                                    <p:anim calcmode="lin" valueType="num">
                                      <p:cBhvr additive="base">
                                        <p:cTn id="37" dur="500" fill="hold"/>
                                        <p:tgtEl>
                                          <p:spTgt spid="94246"/>
                                        </p:tgtEl>
                                        <p:attrNameLst>
                                          <p:attrName>ppt_x</p:attrName>
                                        </p:attrNameLst>
                                      </p:cBhvr>
                                      <p:tavLst>
                                        <p:tav tm="0">
                                          <p:val>
                                            <p:strVal val="0-#ppt_w/2"/>
                                          </p:val>
                                        </p:tav>
                                        <p:tav tm="100000">
                                          <p:val>
                                            <p:strVal val="#ppt_x"/>
                                          </p:val>
                                        </p:tav>
                                      </p:tavLst>
                                    </p:anim>
                                    <p:anim calcmode="lin" valueType="num">
                                      <p:cBhvr additive="base">
                                        <p:cTn id="38" dur="500" fill="hold"/>
                                        <p:tgtEl>
                                          <p:spTgt spid="94246"/>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55"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1000" fill="hold"/>
                                        <p:tgtEl>
                                          <p:spTgt spid="3"/>
                                        </p:tgtEl>
                                        <p:attrNameLst>
                                          <p:attrName>ppt_w</p:attrName>
                                        </p:attrNameLst>
                                      </p:cBhvr>
                                      <p:tavLst>
                                        <p:tav tm="0">
                                          <p:val>
                                            <p:strVal val="#ppt_w*0.70"/>
                                          </p:val>
                                        </p:tav>
                                        <p:tav tm="100000">
                                          <p:val>
                                            <p:strVal val="#ppt_w"/>
                                          </p:val>
                                        </p:tav>
                                      </p:tavLst>
                                    </p:anim>
                                    <p:anim calcmode="lin" valueType="num">
                                      <p:cBhvr>
                                        <p:cTn id="43" dur="1000" fill="hold"/>
                                        <p:tgtEl>
                                          <p:spTgt spid="3"/>
                                        </p:tgtEl>
                                        <p:attrNameLst>
                                          <p:attrName>ppt_h</p:attrName>
                                        </p:attrNameLst>
                                      </p:cBhvr>
                                      <p:tavLst>
                                        <p:tav tm="0">
                                          <p:val>
                                            <p:strVal val="#ppt_h"/>
                                          </p:val>
                                        </p:tav>
                                        <p:tav tm="100000">
                                          <p:val>
                                            <p:strVal val="#ppt_h"/>
                                          </p:val>
                                        </p:tav>
                                      </p:tavLst>
                                    </p:anim>
                                    <p:animEffect transition="in" filter="fade">
                                      <p:cBhvr>
                                        <p:cTn id="4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P spid="94213" grpId="0"/>
      <p:bldP spid="94222" grpId="0"/>
      <p:bldP spid="94229" grpId="0" animBg="1"/>
      <p:bldP spid="9424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0642" name="Group 1026"/>
          <p:cNvGrpSpPr/>
          <p:nvPr/>
        </p:nvGrpSpPr>
        <p:grpSpPr>
          <a:xfrm>
            <a:off x="457200" y="2590800"/>
            <a:ext cx="8001000" cy="3429000"/>
            <a:chOff x="576" y="1488"/>
            <a:chExt cx="4512" cy="2160"/>
          </a:xfrm>
        </p:grpSpPr>
        <p:sp>
          <p:nvSpPr>
            <p:cNvPr id="240646" name="AutoShape 1027"/>
            <p:cNvSpPr/>
            <p:nvPr/>
          </p:nvSpPr>
          <p:spPr>
            <a:xfrm>
              <a:off x="576" y="1488"/>
              <a:ext cx="3888" cy="2064"/>
            </a:xfrm>
            <a:prstGeom prst="rightArrowCallout">
              <a:avLst>
                <a:gd name="adj1" fmla="val 18796"/>
                <a:gd name="adj2" fmla="val 24564"/>
                <a:gd name="adj3" fmla="val 19186"/>
                <a:gd name="adj4" fmla="val 84130"/>
              </a:avLst>
            </a:prstGeom>
            <a:solidFill>
              <a:srgbClr val="CCFFCC"/>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40647" name="Text Box 1028"/>
            <p:cNvSpPr txBox="1"/>
            <p:nvPr/>
          </p:nvSpPr>
          <p:spPr>
            <a:xfrm>
              <a:off x="4560" y="1501"/>
              <a:ext cx="528" cy="2147"/>
            </a:xfrm>
            <a:prstGeom prst="rect">
              <a:avLst/>
            </a:prstGeom>
            <a:solidFill>
              <a:srgbClr val="FFFF99"/>
            </a:solidFill>
            <a:ln w="9525" cap="flat" cmpd="sng">
              <a:solidFill>
                <a:srgbClr val="808080"/>
              </a:solidFill>
              <a:prstDash val="solid"/>
              <a:miter/>
              <a:headEnd type="none" w="med" len="med"/>
              <a:tailEnd type="none" w="med" len="med"/>
            </a:ln>
          </p:spPr>
          <p:txBody>
            <a:bodyPr anchor="ctr" anchorCtr="1">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归</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结</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演</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绎</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推</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理</a:t>
              </a:r>
              <a:endParaRPr lang="zh-CN" altLang="en-US" sz="2900" b="1" dirty="0">
                <a:latin typeface="Arial" panose="020B0604020202020204" pitchFamily="34" charset="0"/>
                <a:ea typeface="宋体" panose="02010600030101010101" pitchFamily="2" charset="-122"/>
              </a:endParaRPr>
            </a:p>
          </p:txBody>
        </p:sp>
      </p:grpSp>
      <p:sp>
        <p:nvSpPr>
          <p:cNvPr id="240643" name="Rectangle 1029"/>
          <p:cNvSpPr>
            <a:spLocks noGrp="1"/>
          </p:cNvSpPr>
          <p:nvPr>
            <p:ph type="title"/>
          </p:nvPr>
        </p:nvSpPr>
        <p:spPr/>
        <p:txBody>
          <a:bodyPr vert="horz" wrap="square" lIns="91440" tIns="45720" rIns="91440" bIns="45720" anchor="b" anchorCtr="0"/>
          <a:p>
            <a:pPr eaLnBrk="1" hangingPunct="1"/>
            <a:r>
              <a:rPr lang="zh-CN" altLang="en-US" sz="3600" kern="1200" dirty="0">
                <a:solidFill>
                  <a:srgbClr val="7B9899"/>
                </a:solidFill>
                <a:latin typeface="Times New Roman" panose="02020603050405020304" pitchFamily="18" charset="0"/>
                <a:ea typeface="黑体" panose="02010609060101010101" pitchFamily="49" charset="-122"/>
                <a:cs typeface="+mj-cs"/>
              </a:rPr>
              <a:t>第</a:t>
            </a:r>
            <a:r>
              <a:rPr lang="en-US" altLang="zh-CN" sz="3600" kern="1200" dirty="0">
                <a:solidFill>
                  <a:srgbClr val="7B9899"/>
                </a:solidFill>
                <a:latin typeface="Times New Roman" panose="02020603050405020304" pitchFamily="18" charset="0"/>
                <a:ea typeface="黑体" panose="02010609060101010101" pitchFamily="49" charset="-122"/>
                <a:cs typeface="+mj-cs"/>
              </a:rPr>
              <a:t>3</a:t>
            </a:r>
            <a:r>
              <a:rPr lang="zh-CN" altLang="en-US" sz="3600" kern="1200" dirty="0">
                <a:solidFill>
                  <a:srgbClr val="7B9899"/>
                </a:solidFill>
                <a:latin typeface="Times New Roman" panose="02020603050405020304" pitchFamily="18" charset="0"/>
                <a:ea typeface="黑体" panose="02010609060101010101" pitchFamily="49" charset="-122"/>
                <a:cs typeface="+mj-cs"/>
              </a:rPr>
              <a:t>章  确定性推理方法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40644" name="Rectangle 1030"/>
          <p:cNvSpPr>
            <a:spLocks noGrp="1"/>
          </p:cNvSpPr>
          <p:nvPr>
            <p:ph sz="quarter" idx="1"/>
          </p:nvPr>
        </p:nvSpPr>
        <p:spPr>
          <a:xfrm>
            <a:off x="425450" y="1457325"/>
            <a:ext cx="8642350" cy="904875"/>
          </a:xfrm>
        </p:spPr>
        <p:txBody>
          <a:bodyPr vert="horz" wrap="square" lIns="91440" tIns="45720" rIns="91440" bIns="45720" anchor="t" anchorCtr="0"/>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solidFill>
                  <a:srgbClr val="0000FF"/>
                </a:solidFill>
                <a:latin typeface="仿宋" panose="02010609060101010101" pitchFamily="49" charset="-122"/>
                <a:ea typeface="仿宋" panose="02010609060101010101" pitchFamily="49" charset="-122"/>
              </a:rPr>
              <a:t>3.6  </a:t>
            </a:r>
            <a:r>
              <a:rPr lang="zh-CN" altLang="en-US" sz="2800" b="1" dirty="0">
                <a:solidFill>
                  <a:srgbClr val="0000FF"/>
                </a:solidFill>
                <a:latin typeface="仿宋" panose="02010609060101010101" pitchFamily="49" charset="-122"/>
                <a:ea typeface="仿宋" panose="02010609060101010101" pitchFamily="49" charset="-122"/>
              </a:rPr>
              <a:t>应用归结反演求解问题</a:t>
            </a:r>
            <a:r>
              <a:rPr lang="zh-CN" altLang="en-US" sz="2800" b="1" dirty="0">
                <a:latin typeface="仿宋" panose="02010609060101010101" pitchFamily="49" charset="-122"/>
                <a:ea typeface="仿宋" panose="02010609060101010101" pitchFamily="49" charset="-122"/>
              </a:rPr>
              <a:t>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3.7  </a:t>
            </a:r>
            <a:r>
              <a:rPr lang="zh-CN" altLang="en-US" sz="2800" b="1" dirty="0">
                <a:latin typeface="仿宋" panose="02010609060101010101" pitchFamily="49" charset="-122"/>
                <a:ea typeface="仿宋" panose="02010609060101010101" pitchFamily="49" charset="-122"/>
              </a:rPr>
              <a:t>归结策略</a:t>
            </a:r>
            <a:endParaRPr lang="zh-CN" altLang="en-US" sz="2800" b="1" dirty="0">
              <a:latin typeface="仿宋" panose="02010609060101010101" pitchFamily="49" charset="-122"/>
              <a:ea typeface="仿宋" panose="02010609060101010101" pitchFamily="49" charset="-122"/>
            </a:endParaRPr>
          </a:p>
        </p:txBody>
      </p:sp>
      <p:sp>
        <p:nvSpPr>
          <p:cNvPr id="240645" name="灯片编号占位符 3"/>
          <p:cNvSpPr txBox="1">
            <a:spLocks noGrp="1"/>
          </p:cNvSpPr>
          <p:nvPr>
            <p:ph type="sldNum" sz="quarter" idx="4"/>
          </p:nvPr>
        </p:nvSpPr>
        <p:spPr>
          <a:xfrm>
            <a:off x="4362450" y="1082675"/>
            <a:ext cx="457200" cy="441325"/>
          </a:xfrm>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3.1.2  </a:t>
            </a:r>
            <a:r>
              <a:rPr lang="zh-CN" altLang="en-US" sz="3600" kern="1200" dirty="0">
                <a:solidFill>
                  <a:srgbClr val="7B9899"/>
                </a:solidFill>
                <a:latin typeface="Times New Roman" panose="02020603050405020304" pitchFamily="18" charset="0"/>
                <a:ea typeface="黑体" panose="02010609060101010101" pitchFamily="49" charset="-122"/>
                <a:cs typeface="+mj-cs"/>
              </a:rPr>
              <a:t>推理方式及其分类</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156675" name="Rectangle 3"/>
          <p:cNvSpPr>
            <a:spLocks noGrp="1"/>
          </p:cNvSpPr>
          <p:nvPr>
            <p:ph sz="quarter" idx="1"/>
          </p:nvPr>
        </p:nvSpPr>
        <p:spPr>
          <a:xfrm>
            <a:off x="250825" y="1447800"/>
            <a:ext cx="8893175" cy="387350"/>
          </a:xfrm>
        </p:spPr>
        <p:txBody>
          <a:bodyPr vert="horz" wrap="square" lIns="91440" tIns="45720" rIns="91440" bIns="45720" anchor="t" anchorCtr="0"/>
          <a:p>
            <a:pPr marL="195580" indent="-195580" eaLnBrk="1" hangingPunct="1">
              <a:lnSpc>
                <a:spcPct val="90000"/>
              </a:lnSpc>
              <a:buClr>
                <a:schemeClr val="tx1"/>
              </a:buClr>
              <a:buSzPct val="85000"/>
              <a:buFont typeface="Wingdings" panose="05000000000000000000" pitchFamily="2" charset="2"/>
              <a:buAutoNum type="arabicPeriod"/>
            </a:pPr>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演绎推理、归纳推理、默认推理</a:t>
            </a:r>
            <a:endParaRPr lang="zh-CN" altLang="en-US" sz="2400" dirty="0">
              <a:latin typeface="仿宋" panose="02010609060101010101" pitchFamily="49" charset="-122"/>
              <a:ea typeface="仿宋" panose="02010609060101010101" pitchFamily="49" charset="-122"/>
            </a:endParaRPr>
          </a:p>
        </p:txBody>
      </p:sp>
      <p:sp>
        <p:nvSpPr>
          <p:cNvPr id="156676"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grpSp>
        <p:nvGrpSpPr>
          <p:cNvPr id="156677" name="Group 18"/>
          <p:cNvGrpSpPr/>
          <p:nvPr/>
        </p:nvGrpSpPr>
        <p:grpSpPr>
          <a:xfrm>
            <a:off x="304800" y="2008188"/>
            <a:ext cx="8534400" cy="1801812"/>
            <a:chOff x="192" y="929"/>
            <a:chExt cx="5376" cy="1135"/>
          </a:xfrm>
        </p:grpSpPr>
        <p:sp>
          <p:nvSpPr>
            <p:cNvPr id="156690" name="Text Box 10"/>
            <p:cNvSpPr txBox="1"/>
            <p:nvPr/>
          </p:nvSpPr>
          <p:spPr>
            <a:xfrm>
              <a:off x="192" y="929"/>
              <a:ext cx="5376" cy="1135"/>
            </a:xfrm>
            <a:prstGeom prst="rect">
              <a:avLst/>
            </a:prstGeom>
            <a:noFill/>
            <a:ln w="9525" cap="flat" cmpd="sng">
              <a:solidFill>
                <a:srgbClr val="666699"/>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30000"/>
                </a:lnSpc>
                <a:spcBef>
                  <a:spcPct val="0"/>
                </a:spcBef>
                <a:buClr>
                  <a:schemeClr val="accent2"/>
                </a:buClr>
                <a:buSzTx/>
                <a:buFont typeface="Wingdings" panose="05000000000000000000" pitchFamily="2" charset="2"/>
                <a:buNone/>
              </a:pPr>
              <a:endParaRPr lang="en-US" altLang="zh-CN" sz="2500" b="1" dirty="0">
                <a:latin typeface="Arial" panose="020B0604020202020204" pitchFamily="34" charset="0"/>
                <a:ea typeface="宋体" panose="02010600030101010101" pitchFamily="2" charset="-122"/>
              </a:endParaRPr>
            </a:p>
            <a:p>
              <a:pPr marL="0" lvl="0" indent="0" eaLnBrk="1" hangingPunct="1">
                <a:spcBef>
                  <a:spcPct val="0"/>
                </a:spcBef>
                <a:buClr>
                  <a:schemeClr val="accent2"/>
                </a:buClr>
                <a:buSzTx/>
                <a:buFont typeface="Wingdings" panose="05000000000000000000" pitchFamily="2" charset="2"/>
                <a:buNone/>
              </a:pPr>
              <a:r>
                <a:rPr lang="zh-CN" altLang="en-US" sz="2500" b="1" dirty="0">
                  <a:latin typeface="Times New Roman" panose="02020603050405020304" pitchFamily="18" charset="0"/>
                  <a:ea typeface="宋体" panose="02010600030101010101" pitchFamily="2" charset="-122"/>
                </a:rPr>
                <a:t>（</a:t>
              </a:r>
              <a:r>
                <a:rPr lang="en-US" altLang="zh-CN" sz="2500" b="1" dirty="0">
                  <a:latin typeface="Times New Roman" panose="02020603050405020304" pitchFamily="18" charset="0"/>
                  <a:ea typeface="宋体" panose="02010600030101010101" pitchFamily="2" charset="-122"/>
                </a:rPr>
                <a:t>2</a:t>
              </a:r>
              <a:r>
                <a:rPr lang="zh-CN" altLang="en-US" sz="2500" b="1" dirty="0">
                  <a:latin typeface="Times New Roman" panose="02020603050405020304" pitchFamily="18" charset="0"/>
                  <a:ea typeface="宋体" panose="02010600030101010101" pitchFamily="2" charset="-122"/>
                </a:rPr>
                <a:t>）</a:t>
              </a:r>
              <a:r>
                <a:rPr lang="zh-CN" altLang="en-US" sz="2500" b="1" dirty="0">
                  <a:solidFill>
                    <a:schemeClr val="accent2"/>
                  </a:solidFill>
                  <a:latin typeface="Times New Roman" panose="02020603050405020304" pitchFamily="18" charset="0"/>
                  <a:ea typeface="宋体" panose="02010600030101010101" pitchFamily="2" charset="-122"/>
                </a:rPr>
                <a:t>归纳推理 </a:t>
              </a:r>
              <a:r>
                <a:rPr lang="en-US" altLang="zh-CN" sz="2500" b="1" dirty="0">
                  <a:latin typeface="Times New Roman" panose="02020603050405020304" pitchFamily="18" charset="0"/>
                  <a:ea typeface="宋体" panose="02010600030101010101" pitchFamily="2" charset="-122"/>
                </a:rPr>
                <a:t>(inductive reasoning):  </a:t>
              </a:r>
              <a:r>
                <a:rPr lang="zh-CN" altLang="en-US" sz="2400" b="1" dirty="0">
                  <a:latin typeface="Times New Roman" panose="02020603050405020304" pitchFamily="18" charset="0"/>
                  <a:ea typeface="宋体" panose="02010600030101010101" pitchFamily="2" charset="-122"/>
                </a:rPr>
                <a:t>个别 → 一般</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None/>
              </a:pPr>
              <a:r>
                <a:rPr lang="zh-CN" altLang="en-US" sz="2400" dirty="0">
                  <a:latin typeface="Times New Roman" panose="02020603050405020304" pitchFamily="18" charset="0"/>
                  <a:ea typeface="宋体" panose="02010600030101010101" pitchFamily="2" charset="-122"/>
                </a:rPr>
                <a:t>         </a:t>
              </a:r>
              <a:r>
                <a:rPr lang="zh-CN" altLang="en-US" sz="2400" b="1" dirty="0">
                  <a:solidFill>
                    <a:srgbClr val="0000FF"/>
                  </a:solidFill>
                  <a:latin typeface="Times New Roman" panose="02020603050405020304" pitchFamily="18" charset="0"/>
                  <a:ea typeface="宋体" panose="02010600030101010101" pitchFamily="2" charset="-122"/>
                </a:rPr>
                <a:t>完全归纳推理（</a:t>
              </a:r>
              <a:r>
                <a:rPr lang="zh-CN" altLang="en-US" sz="2400" b="1" dirty="0">
                  <a:latin typeface="Times New Roman" panose="02020603050405020304" pitchFamily="18" charset="0"/>
                  <a:ea typeface="宋体" panose="02010600030101010101" pitchFamily="2" charset="-122"/>
                </a:rPr>
                <a:t>必然性推理）              </a:t>
              </a:r>
              <a:endParaRPr lang="zh-CN" altLang="en-US" sz="2400" b="1" dirty="0">
                <a:latin typeface="Times New Roman" panose="02020603050405020304" pitchFamily="18" charset="0"/>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None/>
              </a:pPr>
              <a:r>
                <a:rPr lang="zh-CN" altLang="en-US" sz="2400" b="1" dirty="0">
                  <a:latin typeface="Times New Roman" panose="02020603050405020304" pitchFamily="18" charset="0"/>
                  <a:ea typeface="宋体" panose="02010600030101010101" pitchFamily="2" charset="-122"/>
                </a:rPr>
                <a:t>         </a:t>
              </a:r>
              <a:r>
                <a:rPr lang="zh-CN" altLang="en-US" sz="2400" b="1" dirty="0">
                  <a:solidFill>
                    <a:srgbClr val="0000FF"/>
                  </a:solidFill>
                  <a:latin typeface="Times New Roman" panose="02020603050405020304" pitchFamily="18" charset="0"/>
                  <a:ea typeface="宋体" panose="02010600030101010101" pitchFamily="2" charset="-122"/>
                </a:rPr>
                <a:t>不完全归纳推理</a:t>
              </a:r>
              <a:r>
                <a:rPr lang="zh-CN" altLang="en-US" sz="2400" b="1" dirty="0">
                  <a:latin typeface="Times New Roman" panose="02020603050405020304" pitchFamily="18" charset="0"/>
                  <a:ea typeface="宋体" panose="02010600030101010101" pitchFamily="2" charset="-122"/>
                </a:rPr>
                <a:t>（非必然性推理）</a:t>
              </a:r>
              <a:endParaRPr lang="zh-CN" altLang="en-US" sz="2400" b="1" dirty="0">
                <a:latin typeface="Times New Roman" panose="02020603050405020304" pitchFamily="18" charset="0"/>
                <a:ea typeface="宋体" panose="02010600030101010101" pitchFamily="2" charset="-122"/>
              </a:endParaRPr>
            </a:p>
            <a:p>
              <a:pPr marL="0" lvl="0" indent="0" eaLnBrk="1" hangingPunct="1">
                <a:lnSpc>
                  <a:spcPct val="30000"/>
                </a:lnSpc>
                <a:spcBef>
                  <a:spcPct val="0"/>
                </a:spcBef>
                <a:buClr>
                  <a:schemeClr val="accent2"/>
                </a:buClr>
                <a:buSzTx/>
                <a:buFont typeface="Wingdings" panose="05000000000000000000" pitchFamily="2" charset="2"/>
                <a:buNone/>
              </a:pPr>
              <a:endParaRPr lang="en-US" altLang="zh-CN" sz="2400" b="1" dirty="0">
                <a:latin typeface="Times New Roman" panose="02020603050405020304" pitchFamily="18" charset="0"/>
                <a:ea typeface="宋体" panose="02010600030101010101" pitchFamily="2" charset="-122"/>
              </a:endParaRPr>
            </a:p>
          </p:txBody>
        </p:sp>
        <p:sp>
          <p:nvSpPr>
            <p:cNvPr id="156691" name="AutoShape 12"/>
            <p:cNvSpPr/>
            <p:nvPr/>
          </p:nvSpPr>
          <p:spPr>
            <a:xfrm>
              <a:off x="528" y="1440"/>
              <a:ext cx="47" cy="480"/>
            </a:xfrm>
            <a:prstGeom prst="leftBrace">
              <a:avLst>
                <a:gd name="adj1" fmla="val 84822"/>
                <a:gd name="adj2" fmla="val 50000"/>
              </a:avLst>
            </a:prstGeom>
            <a:noFill/>
            <a:ln w="50800" cap="flat" cmpd="sng">
              <a:solidFill>
                <a:schemeClr val="tx1"/>
              </a:solidFill>
              <a:prstDash val="solid"/>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sp>
        <p:nvSpPr>
          <p:cNvPr id="156678" name="Text Box 20"/>
          <p:cNvSpPr txBox="1"/>
          <p:nvPr/>
        </p:nvSpPr>
        <p:spPr>
          <a:xfrm>
            <a:off x="1089025" y="4343400"/>
            <a:ext cx="2759075"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Arial" panose="020B0604020202020204" pitchFamily="34" charset="0"/>
                <a:ea typeface="宋体" panose="02010600030101010101" pitchFamily="2" charset="-122"/>
              </a:rPr>
              <a:t>检查全部产品合格</a:t>
            </a:r>
            <a:endParaRPr lang="zh-CN" altLang="en-US" sz="2400" b="1" dirty="0">
              <a:latin typeface="Arial" panose="020B0604020202020204" pitchFamily="34" charset="0"/>
              <a:ea typeface="宋体" panose="02010600030101010101" pitchFamily="2" charset="-122"/>
            </a:endParaRPr>
          </a:p>
        </p:txBody>
      </p:sp>
      <p:sp>
        <p:nvSpPr>
          <p:cNvPr id="156679" name="Rectangle 21"/>
          <p:cNvSpPr/>
          <p:nvPr/>
        </p:nvSpPr>
        <p:spPr>
          <a:xfrm>
            <a:off x="1127125" y="4267200"/>
            <a:ext cx="2590800" cy="6858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56680" name="Line 22"/>
          <p:cNvSpPr/>
          <p:nvPr/>
        </p:nvSpPr>
        <p:spPr>
          <a:xfrm>
            <a:off x="3717925" y="4572000"/>
            <a:ext cx="1981200" cy="0"/>
          </a:xfrm>
          <a:prstGeom prst="line">
            <a:avLst/>
          </a:prstGeom>
          <a:ln w="38100" cap="flat" cmpd="sng">
            <a:solidFill>
              <a:schemeClr val="tx1"/>
            </a:solidFill>
            <a:prstDash val="solid"/>
            <a:headEnd type="none" w="med" len="med"/>
            <a:tailEnd type="triangle" w="med" len="med"/>
          </a:ln>
        </p:spPr>
      </p:sp>
      <p:sp>
        <p:nvSpPr>
          <p:cNvPr id="156681" name="Text Box 23"/>
          <p:cNvSpPr txBox="1"/>
          <p:nvPr/>
        </p:nvSpPr>
        <p:spPr>
          <a:xfrm>
            <a:off x="5762625" y="4341813"/>
            <a:ext cx="2149475"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Arial" panose="020B0604020202020204" pitchFamily="34" charset="0"/>
                <a:ea typeface="宋体" panose="02010600030101010101" pitchFamily="2" charset="-122"/>
              </a:rPr>
              <a:t>该厂产品合格</a:t>
            </a:r>
            <a:endParaRPr lang="zh-CN" altLang="en-US" sz="2400" b="1" dirty="0">
              <a:latin typeface="Arial" panose="020B0604020202020204" pitchFamily="34" charset="0"/>
              <a:ea typeface="宋体" panose="02010600030101010101" pitchFamily="2" charset="-122"/>
            </a:endParaRPr>
          </a:p>
        </p:txBody>
      </p:sp>
      <p:sp>
        <p:nvSpPr>
          <p:cNvPr id="156682" name="Rectangle 24"/>
          <p:cNvSpPr/>
          <p:nvPr/>
        </p:nvSpPr>
        <p:spPr>
          <a:xfrm>
            <a:off x="5715000" y="4267200"/>
            <a:ext cx="2117725" cy="6858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56683" name="Text Box 25"/>
          <p:cNvSpPr txBox="1"/>
          <p:nvPr/>
        </p:nvSpPr>
        <p:spPr>
          <a:xfrm>
            <a:off x="3930650" y="4060825"/>
            <a:ext cx="1631950" cy="3667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b="1" dirty="0">
                <a:solidFill>
                  <a:srgbClr val="3366FF"/>
                </a:solidFill>
                <a:latin typeface="Arial" panose="020B0604020202020204" pitchFamily="34" charset="0"/>
                <a:ea typeface="宋体" panose="02010600030101010101" pitchFamily="2" charset="-122"/>
              </a:rPr>
              <a:t>完全归纳推理</a:t>
            </a:r>
            <a:endParaRPr lang="zh-CN" altLang="en-US" sz="1800" b="1" dirty="0">
              <a:solidFill>
                <a:srgbClr val="3366FF"/>
              </a:solidFill>
              <a:latin typeface="Arial" panose="020B0604020202020204" pitchFamily="34" charset="0"/>
              <a:ea typeface="宋体" panose="02010600030101010101" pitchFamily="2" charset="-122"/>
            </a:endParaRPr>
          </a:p>
        </p:txBody>
      </p:sp>
      <p:sp>
        <p:nvSpPr>
          <p:cNvPr id="156684" name="Text Box 33"/>
          <p:cNvSpPr txBox="1"/>
          <p:nvPr/>
        </p:nvSpPr>
        <p:spPr>
          <a:xfrm>
            <a:off x="1089025" y="5638800"/>
            <a:ext cx="2759075"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Arial" panose="020B0604020202020204" pitchFamily="34" charset="0"/>
                <a:ea typeface="宋体" panose="02010600030101010101" pitchFamily="2" charset="-122"/>
              </a:rPr>
              <a:t>检查全部样品合格</a:t>
            </a:r>
            <a:endParaRPr lang="zh-CN" altLang="en-US" sz="2400" b="1" dirty="0">
              <a:latin typeface="Arial" panose="020B0604020202020204" pitchFamily="34" charset="0"/>
              <a:ea typeface="宋体" panose="02010600030101010101" pitchFamily="2" charset="-122"/>
            </a:endParaRPr>
          </a:p>
        </p:txBody>
      </p:sp>
      <p:sp>
        <p:nvSpPr>
          <p:cNvPr id="156685" name="Rectangle 34"/>
          <p:cNvSpPr/>
          <p:nvPr/>
        </p:nvSpPr>
        <p:spPr>
          <a:xfrm>
            <a:off x="1127125" y="5562600"/>
            <a:ext cx="2590800" cy="6858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56686" name="Line 35"/>
          <p:cNvSpPr/>
          <p:nvPr/>
        </p:nvSpPr>
        <p:spPr>
          <a:xfrm>
            <a:off x="3717925" y="5867400"/>
            <a:ext cx="1981200" cy="0"/>
          </a:xfrm>
          <a:prstGeom prst="line">
            <a:avLst/>
          </a:prstGeom>
          <a:ln w="38100" cap="flat" cmpd="sng">
            <a:solidFill>
              <a:schemeClr val="tx1"/>
            </a:solidFill>
            <a:prstDash val="solid"/>
            <a:headEnd type="none" w="med" len="med"/>
            <a:tailEnd type="triangle" w="med" len="med"/>
          </a:ln>
        </p:spPr>
      </p:sp>
      <p:sp>
        <p:nvSpPr>
          <p:cNvPr id="156687" name="Text Box 36"/>
          <p:cNvSpPr txBox="1"/>
          <p:nvPr/>
        </p:nvSpPr>
        <p:spPr>
          <a:xfrm>
            <a:off x="5775325" y="5637213"/>
            <a:ext cx="2149475"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Arial" panose="020B0604020202020204" pitchFamily="34" charset="0"/>
                <a:ea typeface="宋体" panose="02010600030101010101" pitchFamily="2" charset="-122"/>
              </a:rPr>
              <a:t>该厂产品合格</a:t>
            </a:r>
            <a:endParaRPr lang="zh-CN" altLang="en-US" sz="2400" b="1" dirty="0">
              <a:latin typeface="Arial" panose="020B0604020202020204" pitchFamily="34" charset="0"/>
              <a:ea typeface="宋体" panose="02010600030101010101" pitchFamily="2" charset="-122"/>
            </a:endParaRPr>
          </a:p>
        </p:txBody>
      </p:sp>
      <p:sp>
        <p:nvSpPr>
          <p:cNvPr id="156688" name="Rectangle 37"/>
          <p:cNvSpPr/>
          <p:nvPr/>
        </p:nvSpPr>
        <p:spPr>
          <a:xfrm>
            <a:off x="5715000" y="5562600"/>
            <a:ext cx="2117725" cy="6858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156689" name="Text Box 38"/>
          <p:cNvSpPr txBox="1"/>
          <p:nvPr/>
        </p:nvSpPr>
        <p:spPr>
          <a:xfrm>
            <a:off x="3794125" y="5334000"/>
            <a:ext cx="1920875" cy="3667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b="1" dirty="0">
                <a:solidFill>
                  <a:srgbClr val="3366FF"/>
                </a:solidFill>
                <a:latin typeface="Arial" panose="020B0604020202020204" pitchFamily="34" charset="0"/>
                <a:ea typeface="宋体" panose="02010600030101010101" pitchFamily="2" charset="-122"/>
              </a:rPr>
              <a:t>不完全归纳推理</a:t>
            </a:r>
            <a:endParaRPr lang="zh-CN" altLang="en-US" sz="1800" b="1" dirty="0">
              <a:solidFill>
                <a:srgbClr val="3366FF"/>
              </a:solidFill>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Rectangle 13"/>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3.6  </a:t>
            </a:r>
            <a:r>
              <a:rPr lang="zh-CN" altLang="en-US" sz="3600" kern="1200" dirty="0">
                <a:solidFill>
                  <a:srgbClr val="7B9899"/>
                </a:solidFill>
                <a:latin typeface="Times New Roman" panose="02020603050405020304" pitchFamily="18" charset="0"/>
                <a:ea typeface="黑体" panose="02010609060101010101" pitchFamily="49" charset="-122"/>
                <a:cs typeface="+mj-cs"/>
              </a:rPr>
              <a:t>应用归结原理求解问题</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41667" name="Rectangle 14"/>
          <p:cNvSpPr>
            <a:spLocks noGrp="1"/>
          </p:cNvSpPr>
          <p:nvPr>
            <p:ph sz="quarter" idx="1"/>
          </p:nvPr>
        </p:nvSpPr>
        <p:spPr>
          <a:xfrm>
            <a:off x="319088" y="1398588"/>
            <a:ext cx="8505825" cy="2030412"/>
          </a:xfrm>
        </p:spPr>
        <p:txBody>
          <a:bodyPr vert="horz" wrap="square" lIns="91440" tIns="45720" rIns="91440" bIns="45720" anchor="t" anchorCtr="0"/>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应用归结原理求解问题的步骤：</a:t>
            </a:r>
            <a:endParaRPr lang="zh-CN" altLang="en-US" sz="26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panose="05000000000000000000" pitchFamily="2" charset="2"/>
              <a:buNone/>
            </a:pP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rPr>
              <a:t>1</a:t>
            </a:r>
            <a:r>
              <a:rPr lang="zh-CN" altLang="en-US" sz="2400" b="1" dirty="0">
                <a:latin typeface="仿宋" panose="02010609060101010101" pitchFamily="49" charset="-122"/>
                <a:ea typeface="仿宋" panose="02010609060101010101" pitchFamily="49" charset="-122"/>
              </a:rPr>
              <a:t>）已知前提 </a:t>
            </a:r>
            <a:r>
              <a:rPr lang="en-US" altLang="zh-CN" sz="2400" b="1" i="1" dirty="0">
                <a:latin typeface="仿宋" panose="02010609060101010101" pitchFamily="49" charset="-122"/>
                <a:ea typeface="仿宋" panose="02010609060101010101" pitchFamily="49" charset="-122"/>
              </a:rPr>
              <a:t>F</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用谓词公式表示，并化为子句集 </a:t>
            </a:r>
            <a:r>
              <a:rPr lang="en-US" altLang="zh-CN" sz="2400" b="1" i="1" dirty="0">
                <a:solidFill>
                  <a:schemeClr val="accent2"/>
                </a:solidFill>
                <a:latin typeface="仿宋" panose="02010609060101010101" pitchFamily="49" charset="-122"/>
                <a:ea typeface="仿宋" panose="02010609060101010101" pitchFamily="49" charset="-122"/>
              </a:rPr>
              <a:t>S</a:t>
            </a:r>
            <a:r>
              <a:rPr lang="en-US" altLang="zh-CN" sz="2400" b="1" i="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a:t>
            </a:r>
            <a:endParaRPr lang="zh-CN" altLang="en-US" sz="24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panose="05000000000000000000" pitchFamily="2" charset="2"/>
              <a:buNone/>
            </a:pPr>
            <a:r>
              <a:rPr lang="zh-CN" altLang="en-US"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rPr>
              <a:t>2</a:t>
            </a:r>
            <a:r>
              <a:rPr lang="zh-CN" altLang="en-US" sz="2400" b="1" dirty="0">
                <a:latin typeface="仿宋" panose="02010609060101010101" pitchFamily="49" charset="-122"/>
                <a:ea typeface="仿宋" panose="02010609060101010101" pitchFamily="49" charset="-122"/>
              </a:rPr>
              <a:t>）把待求解的问题 </a:t>
            </a:r>
            <a:r>
              <a:rPr lang="en-US" altLang="zh-CN" sz="2400" b="1" i="1" dirty="0">
                <a:latin typeface="仿宋" panose="02010609060101010101" pitchFamily="49" charset="-122"/>
                <a:ea typeface="仿宋" panose="02010609060101010101" pitchFamily="49" charset="-122"/>
              </a:rPr>
              <a:t>Q</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用谓词公式表示，并否定 </a:t>
            </a:r>
            <a:r>
              <a:rPr lang="en-US" altLang="zh-CN" sz="2400" b="1" i="1" dirty="0">
                <a:latin typeface="仿宋" panose="02010609060101010101" pitchFamily="49" charset="-122"/>
                <a:ea typeface="仿宋" panose="02010609060101010101" pitchFamily="49" charset="-122"/>
              </a:rPr>
              <a:t>Q</a:t>
            </a:r>
            <a:r>
              <a:rPr lang="zh-CN" altLang="en-US" sz="2400" b="1" dirty="0">
                <a:latin typeface="仿宋" panose="02010609060101010101" pitchFamily="49" charset="-122"/>
                <a:ea typeface="仿宋" panose="02010609060101010101" pitchFamily="49" charset="-122"/>
              </a:rPr>
              <a:t>，再与答案谓词</a:t>
            </a:r>
            <a:r>
              <a:rPr lang="en-US" altLang="zh-CN" sz="2400" b="1" i="1" dirty="0">
                <a:latin typeface="仿宋" panose="02010609060101010101" pitchFamily="49" charset="-122"/>
                <a:ea typeface="仿宋" panose="02010609060101010101" pitchFamily="49" charset="-122"/>
              </a:rPr>
              <a:t>ANSWER </a:t>
            </a:r>
            <a:r>
              <a:rPr lang="zh-CN" altLang="en-US" sz="2400" b="1" dirty="0">
                <a:latin typeface="仿宋" panose="02010609060101010101" pitchFamily="49" charset="-122"/>
                <a:ea typeface="仿宋" panose="02010609060101010101" pitchFamily="49" charset="-122"/>
              </a:rPr>
              <a:t>构成析取式（</a:t>
            </a:r>
            <a:r>
              <a:rPr lang="en-US" altLang="zh-CN" sz="2600" b="1" dirty="0">
                <a:solidFill>
                  <a:schemeClr val="accent2"/>
                </a:solidFill>
                <a:latin typeface="仿宋" panose="02010609060101010101" pitchFamily="49" charset="-122"/>
                <a:ea typeface="仿宋" panose="02010609060101010101" pitchFamily="49" charset="-122"/>
              </a:rPr>
              <a:t>﹁</a:t>
            </a:r>
            <a:r>
              <a:rPr lang="en-US" altLang="zh-CN" sz="2400" b="1" dirty="0">
                <a:solidFill>
                  <a:schemeClr val="accent2"/>
                </a:solidFill>
                <a:latin typeface="仿宋" panose="02010609060101010101" pitchFamily="49" charset="-122"/>
                <a:ea typeface="仿宋" panose="02010609060101010101" pitchFamily="49" charset="-122"/>
              </a:rPr>
              <a:t> </a:t>
            </a:r>
            <a:r>
              <a:rPr lang="en-US" altLang="zh-CN" sz="2400" b="1" i="1" dirty="0">
                <a:solidFill>
                  <a:schemeClr val="accent2"/>
                </a:solidFill>
                <a:latin typeface="仿宋" panose="02010609060101010101" pitchFamily="49" charset="-122"/>
                <a:ea typeface="仿宋" panose="02010609060101010101" pitchFamily="49" charset="-122"/>
              </a:rPr>
              <a:t>Q </a:t>
            </a:r>
            <a:r>
              <a:rPr lang="en-US" altLang="en-US" sz="2600" b="1" dirty="0">
                <a:solidFill>
                  <a:schemeClr val="accent2"/>
                </a:solidFill>
                <a:latin typeface="仿宋" panose="02010609060101010101" pitchFamily="49" charset="-122"/>
                <a:ea typeface="仿宋" panose="02010609060101010101" pitchFamily="49" charset="-122"/>
              </a:rPr>
              <a:t>∨ </a:t>
            </a:r>
            <a:r>
              <a:rPr lang="en-US" altLang="zh-CN" sz="2400" b="1" i="1" dirty="0">
                <a:solidFill>
                  <a:schemeClr val="accent2"/>
                </a:solidFill>
                <a:latin typeface="仿宋" panose="02010609060101010101" pitchFamily="49" charset="-122"/>
                <a:ea typeface="仿宋" panose="02010609060101010101" pitchFamily="49" charset="-122"/>
              </a:rPr>
              <a:t>ANSWER</a:t>
            </a: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a:t>
            </a:r>
            <a:endParaRPr lang="zh-CN" altLang="en-US" sz="2400" b="1" dirty="0">
              <a:latin typeface="仿宋" panose="02010609060101010101" pitchFamily="49" charset="-122"/>
              <a:ea typeface="仿宋" panose="02010609060101010101" pitchFamily="49" charset="-122"/>
            </a:endParaRPr>
          </a:p>
        </p:txBody>
      </p:sp>
      <p:sp>
        <p:nvSpPr>
          <p:cNvPr id="241668"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41669" name="Rectangle 5"/>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nvGrpSpPr>
          <p:cNvPr id="241670" name="Group 15"/>
          <p:cNvGrpSpPr/>
          <p:nvPr/>
        </p:nvGrpSpPr>
        <p:grpSpPr>
          <a:xfrm>
            <a:off x="203200" y="3505200"/>
            <a:ext cx="8534400" cy="977900"/>
            <a:chOff x="144" y="2016"/>
            <a:chExt cx="5376" cy="616"/>
          </a:xfrm>
        </p:grpSpPr>
        <p:sp>
          <p:nvSpPr>
            <p:cNvPr id="241676" name="Rectangle 10"/>
            <p:cNvSpPr/>
            <p:nvPr/>
          </p:nvSpPr>
          <p:spPr>
            <a:xfrm>
              <a:off x="144" y="2016"/>
              <a:ext cx="5376" cy="616"/>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lvl="0" indent="-342900" eaLnBrk="1" hangingPunct="1">
                <a:lnSpc>
                  <a:spcPct val="120000"/>
                </a:lnSpc>
                <a:spcBef>
                  <a:spcPct val="50000"/>
                </a:spcBef>
                <a:buClr>
                  <a:schemeClr val="accent2"/>
                </a:buClr>
                <a:buSzTx/>
                <a:buFont typeface="Wingdings" panose="05000000000000000000" pitchFamily="2" charset="2"/>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）把（</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Q</a:t>
              </a:r>
              <a:r>
                <a:rPr lang="en-US" altLang="en-US"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ANSWER</a:t>
              </a:r>
              <a:r>
                <a:rPr lang="zh-CN" altLang="en-US" sz="2400" b="1" dirty="0">
                  <a:latin typeface="Times New Roman" panose="02020603050405020304" pitchFamily="18" charset="0"/>
                  <a:ea typeface="宋体" panose="02010600030101010101" pitchFamily="2" charset="-122"/>
                </a:rPr>
                <a:t>）</a:t>
              </a:r>
              <a:r>
                <a:rPr lang="zh-CN" altLang="en-US" sz="1800" b="1" dirty="0">
                  <a:latin typeface="Arial" panose="020B0604020202020204" pitchFamily="34"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化为子句集，并入到子句集 </a:t>
              </a:r>
              <a:r>
                <a:rPr lang="en-US" altLang="zh-CN" sz="2400" b="1" i="1" dirty="0">
                  <a:latin typeface="Times New Roman" panose="02020603050405020304" pitchFamily="18" charset="0"/>
                  <a:ea typeface="宋体" panose="02010600030101010101" pitchFamily="2" charset="-122"/>
                </a:rPr>
                <a:t>S</a:t>
              </a:r>
              <a:r>
                <a:rPr lang="zh-CN" altLang="en-US" sz="2400" b="1" dirty="0">
                  <a:latin typeface="Times New Roman" panose="02020603050405020304" pitchFamily="18" charset="0"/>
                  <a:ea typeface="宋体" panose="02010600030101010101" pitchFamily="2" charset="-122"/>
                </a:rPr>
                <a:t>中，得到子句集    ；</a:t>
              </a:r>
              <a:endParaRPr lang="zh-CN" altLang="en-US" sz="2400" b="1" dirty="0">
                <a:latin typeface="Times New Roman" panose="02020603050405020304" pitchFamily="18" charset="0"/>
                <a:ea typeface="宋体" panose="02010600030101010101" pitchFamily="2" charset="-122"/>
              </a:endParaRPr>
            </a:p>
          </p:txBody>
        </p:sp>
        <p:graphicFrame>
          <p:nvGraphicFramePr>
            <p:cNvPr id="241677" name="Object 1025"/>
            <p:cNvGraphicFramePr/>
            <p:nvPr/>
          </p:nvGraphicFramePr>
          <p:xfrm>
            <a:off x="1360" y="2352"/>
            <a:ext cx="224" cy="240"/>
          </p:xfrm>
          <a:graphic>
            <a:graphicData uri="http://schemas.openxmlformats.org/presentationml/2006/ole">
              <mc:AlternateContent xmlns:mc="http://schemas.openxmlformats.org/markup-compatibility/2006">
                <mc:Choice xmlns:v="urn:schemas-microsoft-com:vml" Requires="v">
                  <p:oleObj spid="_x0000_s3204" name="" r:id="rId1" imgW="152400" imgH="187960" progId="Equation.3">
                    <p:embed/>
                  </p:oleObj>
                </mc:Choice>
                <mc:Fallback>
                  <p:oleObj name="" r:id="rId1" imgW="152400" imgH="187960" progId="Equation.3">
                    <p:embed/>
                    <p:pic>
                      <p:nvPicPr>
                        <p:cNvPr id="0" name="图片 3203"/>
                        <p:cNvPicPr/>
                        <p:nvPr/>
                      </p:nvPicPr>
                      <p:blipFill>
                        <a:blip r:embed="rId2"/>
                        <a:stretch>
                          <a:fillRect/>
                        </a:stretch>
                      </p:blipFill>
                      <p:spPr>
                        <a:xfrm>
                          <a:off x="1360" y="2352"/>
                          <a:ext cx="224" cy="240"/>
                        </a:xfrm>
                        <a:prstGeom prst="rect">
                          <a:avLst/>
                        </a:prstGeom>
                        <a:noFill/>
                        <a:ln w="38100">
                          <a:noFill/>
                          <a:miter/>
                        </a:ln>
                      </p:spPr>
                    </p:pic>
                  </p:oleObj>
                </mc:Fallback>
              </mc:AlternateContent>
            </a:graphicData>
          </a:graphic>
        </p:graphicFrame>
      </p:grpSp>
      <p:sp>
        <p:nvSpPr>
          <p:cNvPr id="241671" name="Rectangle 7"/>
          <p:cNvSpPr/>
          <p:nvPr/>
        </p:nvSpPr>
        <p:spPr>
          <a:xfrm>
            <a:off x="0" y="0"/>
            <a:ext cx="9144000" cy="0"/>
          </a:xfrm>
          <a:prstGeom prst="rect">
            <a:avLst/>
          </a:prstGeom>
          <a:noFill/>
          <a:ln w="9525">
            <a:noFill/>
          </a:ln>
        </p:spPr>
        <p:txBody>
          <a:bodyPr wrap="none" anchor="ctr" anchorCtr="0">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grpSp>
        <p:nvGrpSpPr>
          <p:cNvPr id="241672" name="Group 12"/>
          <p:cNvGrpSpPr/>
          <p:nvPr/>
        </p:nvGrpSpPr>
        <p:grpSpPr>
          <a:xfrm>
            <a:off x="228600" y="4498975"/>
            <a:ext cx="5257800" cy="530225"/>
            <a:chOff x="144" y="2640"/>
            <a:chExt cx="3024" cy="334"/>
          </a:xfrm>
        </p:grpSpPr>
        <p:sp>
          <p:nvSpPr>
            <p:cNvPr id="241674" name="Rectangle 9"/>
            <p:cNvSpPr/>
            <p:nvPr/>
          </p:nvSpPr>
          <p:spPr>
            <a:xfrm>
              <a:off x="144" y="2640"/>
              <a:ext cx="3024" cy="334"/>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lvl="0" indent="-342900" eaLnBrk="1" hangingPunct="1">
                <a:lnSpc>
                  <a:spcPct val="120000"/>
                </a:lnSpc>
                <a:spcBef>
                  <a:spcPct val="50000"/>
                </a:spcBef>
                <a:buClr>
                  <a:schemeClr val="accent2"/>
                </a:buClr>
                <a:buSzTx/>
                <a:buFont typeface="Wingdings" panose="05000000000000000000" pitchFamily="2" charset="2"/>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）对       应用归结原理进行归结；</a:t>
              </a:r>
              <a:endParaRPr lang="zh-CN" altLang="en-US" sz="2400" b="1" dirty="0">
                <a:latin typeface="Times New Roman" panose="02020603050405020304" pitchFamily="18" charset="0"/>
                <a:ea typeface="宋体" panose="02010600030101010101" pitchFamily="2" charset="-122"/>
              </a:endParaRPr>
            </a:p>
          </p:txBody>
        </p:sp>
        <p:graphicFrame>
          <p:nvGraphicFramePr>
            <p:cNvPr id="241675" name="Object 1024"/>
            <p:cNvGraphicFramePr/>
            <p:nvPr/>
          </p:nvGraphicFramePr>
          <p:xfrm>
            <a:off x="910" y="2688"/>
            <a:ext cx="194" cy="240"/>
          </p:xfrm>
          <a:graphic>
            <a:graphicData uri="http://schemas.openxmlformats.org/presentationml/2006/ole">
              <mc:AlternateContent xmlns:mc="http://schemas.openxmlformats.org/markup-compatibility/2006">
                <mc:Choice xmlns:v="urn:schemas-microsoft-com:vml" Requires="v">
                  <p:oleObj spid="_x0000_s3205" name="" r:id="rId3" imgW="152400" imgH="187960" progId="Equation.3">
                    <p:embed/>
                  </p:oleObj>
                </mc:Choice>
                <mc:Fallback>
                  <p:oleObj name="" r:id="rId3" imgW="152400" imgH="187960" progId="Equation.3">
                    <p:embed/>
                    <p:pic>
                      <p:nvPicPr>
                        <p:cNvPr id="0" name="图片 3204"/>
                        <p:cNvPicPr/>
                        <p:nvPr/>
                      </p:nvPicPr>
                      <p:blipFill>
                        <a:blip r:embed="rId4"/>
                        <a:stretch>
                          <a:fillRect/>
                        </a:stretch>
                      </p:blipFill>
                      <p:spPr>
                        <a:xfrm>
                          <a:off x="910" y="2688"/>
                          <a:ext cx="194" cy="240"/>
                        </a:xfrm>
                        <a:prstGeom prst="rect">
                          <a:avLst/>
                        </a:prstGeom>
                        <a:noFill/>
                        <a:ln w="38100">
                          <a:noFill/>
                          <a:miter/>
                        </a:ln>
                      </p:spPr>
                    </p:pic>
                  </p:oleObj>
                </mc:Fallback>
              </mc:AlternateContent>
            </a:graphicData>
          </a:graphic>
        </p:graphicFrame>
      </p:grpSp>
      <p:sp>
        <p:nvSpPr>
          <p:cNvPr id="241673" name="Rectangle 8"/>
          <p:cNvSpPr/>
          <p:nvPr/>
        </p:nvSpPr>
        <p:spPr>
          <a:xfrm>
            <a:off x="228600" y="5108575"/>
            <a:ext cx="8305800" cy="53022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342900" lvl="0" indent="-342900" eaLnBrk="1" hangingPunct="1">
              <a:lnSpc>
                <a:spcPct val="120000"/>
              </a:lnSpc>
              <a:spcBef>
                <a:spcPct val="50000"/>
              </a:spcBef>
              <a:buClr>
                <a:schemeClr val="accent2"/>
              </a:buClr>
              <a:buSzTx/>
              <a:buFont typeface="Wingdings" panose="05000000000000000000" pitchFamily="2" charset="2"/>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5</a:t>
            </a:r>
            <a:r>
              <a:rPr lang="zh-CN" altLang="en-US" sz="2400" b="1" dirty="0">
                <a:latin typeface="Times New Roman" panose="02020603050405020304" pitchFamily="18" charset="0"/>
                <a:ea typeface="宋体" panose="02010600030101010101" pitchFamily="2" charset="-122"/>
              </a:rPr>
              <a:t>）若得到归结式 </a:t>
            </a:r>
            <a:r>
              <a:rPr lang="en-US" altLang="zh-CN" sz="2400" b="1" i="1" dirty="0">
                <a:latin typeface="Times New Roman" panose="02020603050405020304" pitchFamily="18" charset="0"/>
                <a:ea typeface="宋体" panose="02010600030101010101" pitchFamily="2" charset="-122"/>
              </a:rPr>
              <a:t>ANSWER</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，则答案就在 </a:t>
            </a:r>
            <a:r>
              <a:rPr lang="en-US" altLang="zh-CN" sz="2400" b="1" i="1" dirty="0">
                <a:latin typeface="Times New Roman" panose="02020603050405020304" pitchFamily="18" charset="0"/>
                <a:ea typeface="宋体" panose="02010600030101010101" pitchFamily="2" charset="-122"/>
              </a:rPr>
              <a:t>ANSWER </a:t>
            </a:r>
            <a:r>
              <a:rPr lang="zh-CN" altLang="en-US" sz="2400" b="1" dirty="0">
                <a:latin typeface="Times New Roman" panose="02020603050405020304" pitchFamily="18" charset="0"/>
                <a:ea typeface="宋体" panose="02010600030101010101" pitchFamily="2" charset="-122"/>
              </a:rPr>
              <a:t>中。</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9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3.6  </a:t>
            </a:r>
            <a:r>
              <a:rPr lang="zh-CN" altLang="en-US" sz="3600" kern="1200" dirty="0">
                <a:solidFill>
                  <a:srgbClr val="7B9899"/>
                </a:solidFill>
                <a:latin typeface="Times New Roman" panose="02020603050405020304" pitchFamily="18" charset="0"/>
                <a:ea typeface="黑体" panose="02010609060101010101" pitchFamily="49" charset="-122"/>
                <a:cs typeface="+mj-cs"/>
              </a:rPr>
              <a:t>应用归结原理求解问题</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43012" name="Rectangle 4"/>
          <p:cNvSpPr>
            <a:spLocks noGrp="1" noChangeArrowheads="1"/>
          </p:cNvSpPr>
          <p:nvPr>
            <p:ph sz="quarter" idx="1"/>
          </p:nvPr>
        </p:nvSpPr>
        <p:spPr>
          <a:xfrm>
            <a:off x="457200" y="1828800"/>
            <a:ext cx="8283575" cy="2590800"/>
          </a:xfrm>
          <a:gradFill rotWithShape="0">
            <a:gsLst>
              <a:gs pos="0">
                <a:srgbClr val="CCFFFF"/>
              </a:gs>
              <a:gs pos="50000">
                <a:schemeClr val="bg1"/>
              </a:gs>
              <a:gs pos="100000">
                <a:srgbClr val="CCFFFF"/>
              </a:gs>
            </a:gsLst>
            <a:lin ang="5400000" scaled="1"/>
          </a:gradFill>
          <a:ln>
            <a:solidFill>
              <a:srgbClr val="008080"/>
            </a:solidFill>
          </a:ln>
        </p:spPr>
        <p:txBody>
          <a:bodyPr vert="horz" wrap="square" lIns="91440" tIns="45720" rIns="91440" bIns="45720" numCol="1" anchor="t" anchorCtr="0" compatLnSpc="1"/>
          <a:p>
            <a:pPr marL="0" indent="0" algn="just" eaLnBrk="1" hangingPunct="1">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例</a:t>
            </a:r>
            <a:r>
              <a:rPr lang="en-US" altLang="zh-CN" sz="2800" b="1" dirty="0">
                <a:latin typeface="仿宋" panose="02010609060101010101" pitchFamily="49" charset="-122"/>
                <a:ea typeface="仿宋" panose="02010609060101010101" pitchFamily="49" charset="-122"/>
              </a:rPr>
              <a:t>3.11</a:t>
            </a:r>
            <a:r>
              <a:rPr lang="en-US" altLang="zh-CN" sz="2800" dirty="0">
                <a:latin typeface="仿宋" panose="02010609060101010101" pitchFamily="49" charset="-122"/>
                <a:ea typeface="仿宋" panose="02010609060101010101" pitchFamily="49" charset="-122"/>
              </a:rPr>
              <a:t> </a:t>
            </a:r>
            <a:r>
              <a:rPr lang="zh-CN" altLang="en-US" sz="2800" dirty="0">
                <a:latin typeface="仿宋" panose="02010609060101010101" pitchFamily="49" charset="-122"/>
                <a:ea typeface="仿宋" panose="02010609060101010101" pitchFamily="49" charset="-122"/>
              </a:rPr>
              <a:t>已知：</a:t>
            </a:r>
            <a:endParaRPr lang="zh-CN" altLang="en-US" sz="2800"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None/>
            </a:pPr>
            <a:r>
              <a:rPr lang="zh-CN" altLang="en-US" sz="2800" dirty="0">
                <a:latin typeface="仿宋" panose="02010609060101010101" pitchFamily="49" charset="-122"/>
                <a:ea typeface="仿宋" panose="02010609060101010101" pitchFamily="49" charset="-122"/>
              </a:rPr>
              <a:t>        ：王（</a:t>
            </a:r>
            <a:r>
              <a:rPr lang="en-US" altLang="zh-CN" sz="2800" dirty="0">
                <a:latin typeface="仿宋" panose="02010609060101010101" pitchFamily="49" charset="-122"/>
                <a:ea typeface="仿宋" panose="02010609060101010101" pitchFamily="49" charset="-122"/>
              </a:rPr>
              <a:t>Wang</a:t>
            </a:r>
            <a:r>
              <a:rPr lang="zh-CN" altLang="en-US" sz="2800" dirty="0">
                <a:latin typeface="仿宋" panose="02010609060101010101" pitchFamily="49" charset="-122"/>
                <a:ea typeface="仿宋" panose="02010609060101010101" pitchFamily="49" charset="-122"/>
              </a:rPr>
              <a:t>）先生是小李（</a:t>
            </a:r>
            <a:r>
              <a:rPr lang="en-US" altLang="zh-CN" sz="2800" dirty="0">
                <a:latin typeface="仿宋" panose="02010609060101010101" pitchFamily="49" charset="-122"/>
                <a:ea typeface="仿宋" panose="02010609060101010101" pitchFamily="49" charset="-122"/>
              </a:rPr>
              <a:t>Li</a:t>
            </a:r>
            <a:r>
              <a:rPr lang="zh-CN" altLang="en-US" sz="2800" dirty="0">
                <a:latin typeface="仿宋" panose="02010609060101010101" pitchFamily="49" charset="-122"/>
                <a:ea typeface="仿宋" panose="02010609060101010101" pitchFamily="49" charset="-122"/>
              </a:rPr>
              <a:t>）的老师。</a:t>
            </a:r>
            <a:endParaRPr lang="zh-CN" altLang="en-US" sz="2800"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None/>
            </a:pPr>
            <a:r>
              <a:rPr lang="zh-CN" altLang="en-US" sz="2800" dirty="0">
                <a:latin typeface="仿宋" panose="02010609060101010101" pitchFamily="49" charset="-122"/>
                <a:ea typeface="仿宋" panose="02010609060101010101" pitchFamily="49" charset="-122"/>
              </a:rPr>
              <a:t>        ：小李与小张（</a:t>
            </a:r>
            <a:r>
              <a:rPr lang="en-US" altLang="zh-CN" sz="2800" dirty="0">
                <a:latin typeface="仿宋" panose="02010609060101010101" pitchFamily="49" charset="-122"/>
                <a:ea typeface="仿宋" panose="02010609060101010101" pitchFamily="49" charset="-122"/>
              </a:rPr>
              <a:t>Zhang</a:t>
            </a:r>
            <a:r>
              <a:rPr lang="zh-CN" altLang="en-US" sz="2800" dirty="0">
                <a:latin typeface="仿宋" panose="02010609060101010101" pitchFamily="49" charset="-122"/>
                <a:ea typeface="仿宋" panose="02010609060101010101" pitchFamily="49" charset="-122"/>
              </a:rPr>
              <a:t>）是同班同学。</a:t>
            </a:r>
            <a:endParaRPr lang="zh-CN" altLang="en-US" sz="2800"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None/>
            </a:pPr>
            <a:r>
              <a:rPr lang="zh-CN" altLang="en-US" sz="2800" dirty="0">
                <a:latin typeface="仿宋" panose="02010609060101010101" pitchFamily="49" charset="-122"/>
                <a:ea typeface="仿宋" panose="02010609060101010101" pitchFamily="49" charset="-122"/>
              </a:rPr>
              <a:t>        ：如果  与  是同班同学，则  的老师也  </a:t>
            </a:r>
            <a:endParaRPr lang="en-US" altLang="zh-CN" sz="2800"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None/>
            </a:pPr>
            <a:r>
              <a:rPr lang="en-US" altLang="zh-CN" sz="2800" dirty="0">
                <a:latin typeface="仿宋" panose="02010609060101010101" pitchFamily="49" charset="-122"/>
                <a:ea typeface="仿宋" panose="02010609060101010101" pitchFamily="49" charset="-122"/>
              </a:rPr>
              <a:t>          </a:t>
            </a:r>
            <a:r>
              <a:rPr lang="zh-CN" altLang="en-US" sz="2800" dirty="0">
                <a:latin typeface="仿宋" panose="02010609060101010101" pitchFamily="49" charset="-122"/>
                <a:ea typeface="仿宋" panose="02010609060101010101" pitchFamily="49" charset="-122"/>
              </a:rPr>
              <a:t>是  的老师。</a:t>
            </a:r>
            <a:endParaRPr lang="zh-CN" altLang="en-US" sz="2800" dirty="0">
              <a:latin typeface="仿宋" panose="02010609060101010101" pitchFamily="49" charset="-122"/>
              <a:ea typeface="仿宋" panose="02010609060101010101" pitchFamily="49" charset="-122"/>
            </a:endParaRPr>
          </a:p>
        </p:txBody>
      </p:sp>
      <p:sp>
        <p:nvSpPr>
          <p:cNvPr id="242692"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42693" name="Rectangle 14"/>
          <p:cNvSpPr/>
          <p:nvPr/>
        </p:nvSpPr>
        <p:spPr>
          <a:xfrm>
            <a:off x="1041400" y="4540250"/>
            <a:ext cx="4572000" cy="51911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Tx/>
              <a:buFont typeface="Wingdings" panose="05000000000000000000" pitchFamily="2" charset="2"/>
              <a:buNone/>
            </a:pPr>
            <a:r>
              <a:rPr lang="zh-CN" altLang="en-US" sz="2800" dirty="0">
                <a:latin typeface="宋体" panose="02010600030101010101" pitchFamily="2" charset="-122"/>
                <a:ea typeface="宋体" panose="02010600030101010101" pitchFamily="2" charset="-122"/>
              </a:rPr>
              <a:t>求：小张的老师是谁？</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graphicFrame>
        <p:nvGraphicFramePr>
          <p:cNvPr id="242695" name="Object 1024"/>
          <p:cNvGraphicFramePr/>
          <p:nvPr/>
        </p:nvGraphicFramePr>
        <p:xfrm>
          <a:off x="762000" y="2438400"/>
          <a:ext cx="393700" cy="533400"/>
        </p:xfrm>
        <a:graphic>
          <a:graphicData uri="http://schemas.openxmlformats.org/presentationml/2006/ole">
            <mc:AlternateContent xmlns:mc="http://schemas.openxmlformats.org/markup-compatibility/2006">
              <mc:Choice xmlns:v="urn:schemas-microsoft-com:vml" Requires="v">
                <p:oleObj spid="_x0000_s3212" name="" r:id="rId1" imgW="165100" imgH="215900" progId="Equation.3">
                  <p:embed/>
                </p:oleObj>
              </mc:Choice>
              <mc:Fallback>
                <p:oleObj name="" r:id="rId1" imgW="165100" imgH="215900" progId="Equation.3">
                  <p:embed/>
                  <p:pic>
                    <p:nvPicPr>
                      <p:cNvPr id="0" name="图片 3211"/>
                      <p:cNvPicPr/>
                      <p:nvPr/>
                    </p:nvPicPr>
                    <p:blipFill>
                      <a:blip r:embed="rId2"/>
                      <a:stretch>
                        <a:fillRect/>
                      </a:stretch>
                    </p:blipFill>
                    <p:spPr>
                      <a:xfrm>
                        <a:off x="762000" y="2438400"/>
                        <a:ext cx="393700" cy="533400"/>
                      </a:xfrm>
                      <a:prstGeom prst="rect">
                        <a:avLst/>
                      </a:prstGeom>
                      <a:noFill/>
                      <a:ln w="38100">
                        <a:noFill/>
                        <a:miter/>
                      </a:ln>
                    </p:spPr>
                  </p:pic>
                </p:oleObj>
              </mc:Fallback>
            </mc:AlternateContent>
          </a:graphicData>
        </a:graphic>
      </p:graphicFrame>
      <p:graphicFrame>
        <p:nvGraphicFramePr>
          <p:cNvPr id="242696" name="Object 1025"/>
          <p:cNvGraphicFramePr/>
          <p:nvPr/>
        </p:nvGraphicFramePr>
        <p:xfrm>
          <a:off x="795338" y="2971800"/>
          <a:ext cx="423862" cy="533400"/>
        </p:xfrm>
        <a:graphic>
          <a:graphicData uri="http://schemas.openxmlformats.org/presentationml/2006/ole">
            <mc:AlternateContent xmlns:mc="http://schemas.openxmlformats.org/markup-compatibility/2006">
              <mc:Choice xmlns:v="urn:schemas-microsoft-com:vml" Requires="v">
                <p:oleObj spid="_x0000_s3211" name="" r:id="rId3" imgW="177800" imgH="215265" progId="Equation.3">
                  <p:embed/>
                </p:oleObj>
              </mc:Choice>
              <mc:Fallback>
                <p:oleObj name="" r:id="rId3" imgW="177800" imgH="215265" progId="Equation.3">
                  <p:embed/>
                  <p:pic>
                    <p:nvPicPr>
                      <p:cNvPr id="0" name="图片 3210"/>
                      <p:cNvPicPr/>
                      <p:nvPr/>
                    </p:nvPicPr>
                    <p:blipFill>
                      <a:blip r:embed="rId4"/>
                      <a:stretch>
                        <a:fillRect/>
                      </a:stretch>
                    </p:blipFill>
                    <p:spPr>
                      <a:xfrm>
                        <a:off x="795338" y="2971800"/>
                        <a:ext cx="423862" cy="533400"/>
                      </a:xfrm>
                      <a:prstGeom prst="rect">
                        <a:avLst/>
                      </a:prstGeom>
                      <a:noFill/>
                      <a:ln w="38100">
                        <a:noFill/>
                        <a:miter/>
                      </a:ln>
                    </p:spPr>
                  </p:pic>
                </p:oleObj>
              </mc:Fallback>
            </mc:AlternateContent>
          </a:graphicData>
        </a:graphic>
      </p:graphicFrame>
      <p:graphicFrame>
        <p:nvGraphicFramePr>
          <p:cNvPr id="242697" name="Object 1026"/>
          <p:cNvGraphicFramePr/>
          <p:nvPr/>
        </p:nvGraphicFramePr>
        <p:xfrm>
          <a:off x="855663" y="3429000"/>
          <a:ext cx="423862" cy="565150"/>
        </p:xfrm>
        <a:graphic>
          <a:graphicData uri="http://schemas.openxmlformats.org/presentationml/2006/ole">
            <mc:AlternateContent xmlns:mc="http://schemas.openxmlformats.org/markup-compatibility/2006">
              <mc:Choice xmlns:v="urn:schemas-microsoft-com:vml" Requires="v">
                <p:oleObj spid="_x0000_s3210" name="" r:id="rId5" imgW="177800" imgH="227965" progId="Equation.3">
                  <p:embed/>
                </p:oleObj>
              </mc:Choice>
              <mc:Fallback>
                <p:oleObj name="" r:id="rId5" imgW="177800" imgH="227965" progId="Equation.3">
                  <p:embed/>
                  <p:pic>
                    <p:nvPicPr>
                      <p:cNvPr id="0" name="图片 3209"/>
                      <p:cNvPicPr/>
                      <p:nvPr/>
                    </p:nvPicPr>
                    <p:blipFill>
                      <a:blip r:embed="rId6"/>
                      <a:stretch>
                        <a:fillRect/>
                      </a:stretch>
                    </p:blipFill>
                    <p:spPr>
                      <a:xfrm>
                        <a:off x="855663" y="3429000"/>
                        <a:ext cx="423862" cy="565150"/>
                      </a:xfrm>
                      <a:prstGeom prst="rect">
                        <a:avLst/>
                      </a:prstGeom>
                      <a:noFill/>
                      <a:ln w="38100">
                        <a:noFill/>
                        <a:miter/>
                      </a:ln>
                    </p:spPr>
                  </p:pic>
                </p:oleObj>
              </mc:Fallback>
            </mc:AlternateContent>
          </a:graphicData>
        </a:graphic>
      </p:graphicFrame>
      <p:graphicFrame>
        <p:nvGraphicFramePr>
          <p:cNvPr id="242699" name="Object 1027"/>
          <p:cNvGraphicFramePr/>
          <p:nvPr/>
        </p:nvGraphicFramePr>
        <p:xfrm>
          <a:off x="3124200" y="3505200"/>
          <a:ext cx="263525" cy="304800"/>
        </p:xfrm>
        <a:graphic>
          <a:graphicData uri="http://schemas.openxmlformats.org/presentationml/2006/ole">
            <mc:AlternateContent xmlns:mc="http://schemas.openxmlformats.org/markup-compatibility/2006">
              <mc:Choice xmlns:v="urn:schemas-microsoft-com:vml" Requires="v">
                <p:oleObj spid="_x0000_s3209" name="" r:id="rId7" imgW="127000" imgH="139700" progId="Equation.3">
                  <p:embed/>
                </p:oleObj>
              </mc:Choice>
              <mc:Fallback>
                <p:oleObj name="" r:id="rId7" imgW="127000" imgH="139700" progId="Equation.3">
                  <p:embed/>
                  <p:pic>
                    <p:nvPicPr>
                      <p:cNvPr id="0" name="图片 3208"/>
                      <p:cNvPicPr/>
                      <p:nvPr/>
                    </p:nvPicPr>
                    <p:blipFill>
                      <a:blip r:embed="rId8"/>
                      <a:stretch>
                        <a:fillRect/>
                      </a:stretch>
                    </p:blipFill>
                    <p:spPr>
                      <a:xfrm>
                        <a:off x="3124200" y="3505200"/>
                        <a:ext cx="263525" cy="304800"/>
                      </a:xfrm>
                      <a:prstGeom prst="rect">
                        <a:avLst/>
                      </a:prstGeom>
                      <a:noFill/>
                      <a:ln w="38100">
                        <a:noFill/>
                        <a:miter/>
                      </a:ln>
                    </p:spPr>
                  </p:pic>
                </p:oleObj>
              </mc:Fallback>
            </mc:AlternateContent>
          </a:graphicData>
        </a:graphic>
      </p:graphicFrame>
      <p:graphicFrame>
        <p:nvGraphicFramePr>
          <p:cNvPr id="242700" name="Object 1028"/>
          <p:cNvGraphicFramePr/>
          <p:nvPr/>
        </p:nvGraphicFramePr>
        <p:xfrm>
          <a:off x="6629400" y="3505200"/>
          <a:ext cx="263525" cy="304800"/>
        </p:xfrm>
        <a:graphic>
          <a:graphicData uri="http://schemas.openxmlformats.org/presentationml/2006/ole">
            <mc:AlternateContent xmlns:mc="http://schemas.openxmlformats.org/markup-compatibility/2006">
              <mc:Choice xmlns:v="urn:schemas-microsoft-com:vml" Requires="v">
                <p:oleObj spid="_x0000_s3208" name="" r:id="rId9" imgW="127000" imgH="139700" progId="Equation.3">
                  <p:embed/>
                </p:oleObj>
              </mc:Choice>
              <mc:Fallback>
                <p:oleObj name="" r:id="rId9" imgW="127000" imgH="139700" progId="Equation.3">
                  <p:embed/>
                  <p:pic>
                    <p:nvPicPr>
                      <p:cNvPr id="0" name="图片 3207"/>
                      <p:cNvPicPr/>
                      <p:nvPr/>
                    </p:nvPicPr>
                    <p:blipFill>
                      <a:blip r:embed="rId10"/>
                      <a:stretch>
                        <a:fillRect/>
                      </a:stretch>
                    </p:blipFill>
                    <p:spPr>
                      <a:xfrm>
                        <a:off x="6629400" y="3505200"/>
                        <a:ext cx="263525" cy="304800"/>
                      </a:xfrm>
                      <a:prstGeom prst="rect">
                        <a:avLst/>
                      </a:prstGeom>
                      <a:noFill/>
                      <a:ln w="38100">
                        <a:noFill/>
                        <a:miter/>
                      </a:ln>
                    </p:spPr>
                  </p:pic>
                </p:oleObj>
              </mc:Fallback>
            </mc:AlternateContent>
          </a:graphicData>
        </a:graphic>
      </p:graphicFrame>
      <p:graphicFrame>
        <p:nvGraphicFramePr>
          <p:cNvPr id="242701" name="Object 1029"/>
          <p:cNvGraphicFramePr/>
          <p:nvPr/>
        </p:nvGraphicFramePr>
        <p:xfrm>
          <a:off x="2667000" y="3962400"/>
          <a:ext cx="290513" cy="360363"/>
        </p:xfrm>
        <a:graphic>
          <a:graphicData uri="http://schemas.openxmlformats.org/presentationml/2006/ole">
            <mc:AlternateContent xmlns:mc="http://schemas.openxmlformats.org/markup-compatibility/2006">
              <mc:Choice xmlns:v="urn:schemas-microsoft-com:vml" Requires="v">
                <p:oleObj spid="_x0000_s3207" name="" r:id="rId11" imgW="139700" imgH="165100" progId="Equation.3">
                  <p:embed/>
                </p:oleObj>
              </mc:Choice>
              <mc:Fallback>
                <p:oleObj name="" r:id="rId11" imgW="139700" imgH="165100" progId="Equation.3">
                  <p:embed/>
                  <p:pic>
                    <p:nvPicPr>
                      <p:cNvPr id="0" name="图片 3206"/>
                      <p:cNvPicPr/>
                      <p:nvPr/>
                    </p:nvPicPr>
                    <p:blipFill>
                      <a:blip r:embed="rId12"/>
                      <a:stretch>
                        <a:fillRect/>
                      </a:stretch>
                    </p:blipFill>
                    <p:spPr>
                      <a:xfrm>
                        <a:off x="2667000" y="3962400"/>
                        <a:ext cx="290513" cy="360363"/>
                      </a:xfrm>
                      <a:prstGeom prst="rect">
                        <a:avLst/>
                      </a:prstGeom>
                      <a:noFill/>
                      <a:ln w="38100">
                        <a:noFill/>
                        <a:miter/>
                      </a:ln>
                    </p:spPr>
                  </p:pic>
                </p:oleObj>
              </mc:Fallback>
            </mc:AlternateContent>
          </a:graphicData>
        </a:graphic>
      </p:graphicFrame>
      <p:graphicFrame>
        <p:nvGraphicFramePr>
          <p:cNvPr id="242702" name="Object 1030"/>
          <p:cNvGraphicFramePr/>
          <p:nvPr/>
        </p:nvGraphicFramePr>
        <p:xfrm>
          <a:off x="3810000" y="3505200"/>
          <a:ext cx="290513" cy="360363"/>
        </p:xfrm>
        <a:graphic>
          <a:graphicData uri="http://schemas.openxmlformats.org/presentationml/2006/ole">
            <mc:AlternateContent xmlns:mc="http://schemas.openxmlformats.org/markup-compatibility/2006">
              <mc:Choice xmlns:v="urn:schemas-microsoft-com:vml" Requires="v">
                <p:oleObj spid="_x0000_s3206" name="" r:id="rId13" imgW="139700" imgH="165100" progId="Equation.3">
                  <p:embed/>
                </p:oleObj>
              </mc:Choice>
              <mc:Fallback>
                <p:oleObj name="" r:id="rId13" imgW="139700" imgH="165100" progId="Equation.3">
                  <p:embed/>
                  <p:pic>
                    <p:nvPicPr>
                      <p:cNvPr id="0" name="图片 3205"/>
                      <p:cNvPicPr/>
                      <p:nvPr/>
                    </p:nvPicPr>
                    <p:blipFill>
                      <a:blip r:embed="rId12"/>
                      <a:stretch>
                        <a:fillRect/>
                      </a:stretch>
                    </p:blipFill>
                    <p:spPr>
                      <a:xfrm>
                        <a:off x="3810000" y="3505200"/>
                        <a:ext cx="290513" cy="360363"/>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3.6  </a:t>
            </a:r>
            <a:r>
              <a:rPr lang="zh-CN" altLang="en-US" sz="3600" kern="1200" dirty="0">
                <a:solidFill>
                  <a:srgbClr val="7B9899"/>
                </a:solidFill>
                <a:latin typeface="Times New Roman" panose="02020603050405020304" pitchFamily="18" charset="0"/>
                <a:ea typeface="黑体" panose="02010609060101010101" pitchFamily="49" charset="-122"/>
                <a:cs typeface="+mj-cs"/>
              </a:rPr>
              <a:t>应用归结原理求解问题</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44040" name="Rectangle 8"/>
          <p:cNvSpPr>
            <a:spLocks noGrp="1"/>
          </p:cNvSpPr>
          <p:nvPr>
            <p:ph sz="quarter" idx="1"/>
          </p:nvPr>
        </p:nvSpPr>
        <p:spPr>
          <a:xfrm>
            <a:off x="250825" y="1289050"/>
            <a:ext cx="8642350" cy="5264150"/>
          </a:xfrm>
        </p:spPr>
        <p:txBody>
          <a:bodyPr vert="horz" wrap="square" lIns="91440" tIns="45720" rIns="91440" bIns="45720" anchor="t" anchorCtr="0"/>
          <a:p>
            <a:pPr marL="0" indent="0" algn="just" eaLnBrk="1" hangingPunct="1">
              <a:buClr>
                <a:schemeClr val="accent1"/>
              </a:buClr>
              <a:buSzPct val="85000"/>
              <a:buFont typeface="Wingdings 2" panose="05020102010507070707" pitchFamily="18" charset="2"/>
            </a:pPr>
            <a:r>
              <a:rPr lang="en-US" altLang="zh-CN" sz="26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解：</a:t>
            </a:r>
            <a:endParaRPr lang="zh-CN" altLang="en-US" sz="2600" b="1"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Char char="§"/>
            </a:pPr>
            <a:r>
              <a:rPr lang="zh-CN" altLang="en-US" sz="2600" b="1" dirty="0">
                <a:solidFill>
                  <a:schemeClr val="folHlink"/>
                </a:solidFill>
                <a:latin typeface="仿宋" panose="02010609060101010101" pitchFamily="49" charset="-122"/>
                <a:ea typeface="仿宋" panose="02010609060101010101" pitchFamily="49" charset="-122"/>
              </a:rPr>
              <a:t> </a:t>
            </a:r>
            <a:r>
              <a:rPr lang="zh-CN" altLang="en-US" sz="2400" b="1" dirty="0">
                <a:solidFill>
                  <a:schemeClr val="folHlink"/>
                </a:solidFill>
                <a:latin typeface="仿宋" panose="02010609060101010101" pitchFamily="49" charset="-122"/>
                <a:ea typeface="仿宋" panose="02010609060101010101" pitchFamily="49" charset="-122"/>
              </a:rPr>
              <a:t>定义谓词</a:t>
            </a:r>
            <a:r>
              <a:rPr lang="zh-CN" altLang="en-US" sz="2400" b="1" dirty="0">
                <a:latin typeface="仿宋" panose="02010609060101010101" pitchFamily="49" charset="-122"/>
                <a:ea typeface="仿宋" panose="02010609060101010101" pitchFamily="49" charset="-122"/>
              </a:rPr>
              <a:t>：</a:t>
            </a:r>
            <a:endParaRPr lang="zh-CN" altLang="en-US" sz="2400" b="1" dirty="0">
              <a:latin typeface="仿宋" panose="02010609060101010101" pitchFamily="49" charset="-122"/>
              <a:ea typeface="仿宋" panose="02010609060101010101" pitchFamily="49" charset="-122"/>
            </a:endParaRPr>
          </a:p>
          <a:p>
            <a:pPr marL="0" indent="0" algn="just" eaLnBrk="1" hangingPunct="1">
              <a:buClr>
                <a:schemeClr val="accent1"/>
              </a:buClr>
              <a:buSzPct val="85000"/>
              <a:buFont typeface="Wingdings" panose="05000000000000000000" pitchFamily="2" charset="2"/>
              <a:buNone/>
            </a:pPr>
            <a:r>
              <a:rPr lang="zh-CN" altLang="en-US" sz="2600" dirty="0">
                <a:latin typeface="仿宋" panose="02010609060101010101" pitchFamily="49" charset="-122"/>
                <a:ea typeface="仿宋" panose="02010609060101010101" pitchFamily="49" charset="-122"/>
              </a:rPr>
              <a:t>                </a:t>
            </a:r>
            <a:endParaRPr lang="zh-CN" altLang="en-US" sz="2600" dirty="0">
              <a:latin typeface="仿宋" panose="02010609060101010101" pitchFamily="49" charset="-122"/>
              <a:ea typeface="仿宋" panose="02010609060101010101" pitchFamily="49" charset="-122"/>
            </a:endParaRPr>
          </a:p>
        </p:txBody>
      </p:sp>
      <p:sp>
        <p:nvSpPr>
          <p:cNvPr id="243716"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grpSp>
        <p:nvGrpSpPr>
          <p:cNvPr id="2" name="Group 25"/>
          <p:cNvGrpSpPr/>
          <p:nvPr/>
        </p:nvGrpSpPr>
        <p:grpSpPr>
          <a:xfrm>
            <a:off x="533400" y="2147888"/>
            <a:ext cx="5257800" cy="1039812"/>
            <a:chOff x="336" y="1200"/>
            <a:chExt cx="3312" cy="655"/>
          </a:xfrm>
        </p:grpSpPr>
        <p:sp>
          <p:nvSpPr>
            <p:cNvPr id="243728" name="Rectangle 16"/>
            <p:cNvSpPr/>
            <p:nvPr/>
          </p:nvSpPr>
          <p:spPr>
            <a:xfrm>
              <a:off x="768" y="1200"/>
              <a:ext cx="2880" cy="634"/>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buClr>
                  <a:schemeClr val="accent2"/>
                </a:buClr>
                <a:buSzTx/>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  是   的老师。</a:t>
              </a:r>
              <a:endParaRPr lang="zh-CN" altLang="en-US" sz="2400" dirty="0">
                <a:latin typeface="Times New Roman" panose="02020603050405020304" pitchFamily="18" charset="0"/>
                <a:ea typeface="宋体" panose="02010600030101010101" pitchFamily="2" charset="-122"/>
              </a:endParaRPr>
            </a:p>
            <a:p>
              <a:pPr marL="0" lvl="0" indent="0" eaLnBrk="1" hangingPunct="1">
                <a:buClr>
                  <a:schemeClr val="accent2"/>
                </a:buClr>
                <a:buSzTx/>
                <a:buFont typeface="Wingdings" panose="05000000000000000000" pitchFamily="2" charset="2"/>
                <a:buNone/>
              </a:pPr>
              <a:r>
                <a:rPr lang="zh-CN" altLang="en-US" sz="2400" dirty="0">
                  <a:latin typeface="宋体" panose="02010600030101010101" pitchFamily="2" charset="-122"/>
                  <a:ea typeface="宋体" panose="02010600030101010101" pitchFamily="2" charset="-122"/>
                </a:rPr>
                <a:t> ：  与   是同班同学</a:t>
              </a:r>
              <a:r>
                <a:rPr lang="zh-CN" altLang="en-US" sz="3000" dirty="0">
                  <a:latin typeface="宋体" panose="02010600030101010101" pitchFamily="2" charset="-122"/>
                  <a:ea typeface="宋体" panose="02010600030101010101" pitchFamily="2" charset="-122"/>
                </a:rPr>
                <a:t>。</a:t>
              </a:r>
              <a:endParaRPr lang="zh-CN" altLang="en-US" sz="3000" dirty="0">
                <a:latin typeface="宋体" panose="02010600030101010101" pitchFamily="2" charset="-122"/>
                <a:ea typeface="宋体" panose="02010600030101010101" pitchFamily="2" charset="-122"/>
              </a:endParaRPr>
            </a:p>
          </p:txBody>
        </p:sp>
        <p:graphicFrame>
          <p:nvGraphicFramePr>
            <p:cNvPr id="243729" name="Object 1028"/>
            <p:cNvGraphicFramePr/>
            <p:nvPr/>
          </p:nvGraphicFramePr>
          <p:xfrm>
            <a:off x="336" y="1248"/>
            <a:ext cx="579" cy="248"/>
          </p:xfrm>
          <a:graphic>
            <a:graphicData uri="http://schemas.openxmlformats.org/presentationml/2006/ole">
              <mc:AlternateContent xmlns:mc="http://schemas.openxmlformats.org/markup-compatibility/2006">
                <mc:Choice xmlns:v="urn:schemas-microsoft-com:vml" Requires="v">
                  <p:oleObj spid="_x0000_s3213" name="" r:id="rId1" imgW="439420" imgH="187960" progId="Equation.3">
                    <p:embed/>
                  </p:oleObj>
                </mc:Choice>
                <mc:Fallback>
                  <p:oleObj name="" r:id="rId1" imgW="439420" imgH="187960" progId="Equation.3">
                    <p:embed/>
                    <p:pic>
                      <p:nvPicPr>
                        <p:cNvPr id="0" name="图片 3212"/>
                        <p:cNvPicPr/>
                        <p:nvPr/>
                      </p:nvPicPr>
                      <p:blipFill>
                        <a:blip r:embed="rId2"/>
                        <a:stretch>
                          <a:fillRect/>
                        </a:stretch>
                      </p:blipFill>
                      <p:spPr>
                        <a:xfrm>
                          <a:off x="336" y="1248"/>
                          <a:ext cx="579" cy="248"/>
                        </a:xfrm>
                        <a:prstGeom prst="rect">
                          <a:avLst/>
                        </a:prstGeom>
                        <a:noFill/>
                        <a:ln w="38100">
                          <a:noFill/>
                          <a:miter/>
                        </a:ln>
                      </p:spPr>
                    </p:pic>
                  </p:oleObj>
                </mc:Fallback>
              </mc:AlternateContent>
            </a:graphicData>
          </a:graphic>
        </p:graphicFrame>
        <p:graphicFrame>
          <p:nvGraphicFramePr>
            <p:cNvPr id="243730" name="Object 1029"/>
            <p:cNvGraphicFramePr/>
            <p:nvPr/>
          </p:nvGraphicFramePr>
          <p:xfrm>
            <a:off x="336" y="1584"/>
            <a:ext cx="594" cy="248"/>
          </p:xfrm>
          <a:graphic>
            <a:graphicData uri="http://schemas.openxmlformats.org/presentationml/2006/ole">
              <mc:AlternateContent xmlns:mc="http://schemas.openxmlformats.org/markup-compatibility/2006">
                <mc:Choice xmlns:v="urn:schemas-microsoft-com:vml" Requires="v">
                  <p:oleObj spid="_x0000_s3214" name="" r:id="rId3" imgW="457200" imgH="187960" progId="Equation.3">
                    <p:embed/>
                  </p:oleObj>
                </mc:Choice>
                <mc:Fallback>
                  <p:oleObj name="" r:id="rId3" imgW="457200" imgH="187960" progId="Equation.3">
                    <p:embed/>
                    <p:pic>
                      <p:nvPicPr>
                        <p:cNvPr id="0" name="图片 3213"/>
                        <p:cNvPicPr/>
                        <p:nvPr/>
                      </p:nvPicPr>
                      <p:blipFill>
                        <a:blip r:embed="rId4"/>
                        <a:stretch>
                          <a:fillRect/>
                        </a:stretch>
                      </p:blipFill>
                      <p:spPr>
                        <a:xfrm>
                          <a:off x="336" y="1584"/>
                          <a:ext cx="594" cy="248"/>
                        </a:xfrm>
                        <a:prstGeom prst="rect">
                          <a:avLst/>
                        </a:prstGeom>
                        <a:noFill/>
                        <a:ln w="38100">
                          <a:noFill/>
                          <a:miter/>
                        </a:ln>
                      </p:spPr>
                    </p:pic>
                  </p:oleObj>
                </mc:Fallback>
              </mc:AlternateContent>
            </a:graphicData>
          </a:graphic>
        </p:graphicFrame>
        <p:graphicFrame>
          <p:nvGraphicFramePr>
            <p:cNvPr id="243731" name="Object 1030"/>
            <p:cNvGraphicFramePr/>
            <p:nvPr/>
          </p:nvGraphicFramePr>
          <p:xfrm>
            <a:off x="1056" y="1632"/>
            <a:ext cx="171" cy="188"/>
          </p:xfrm>
          <a:graphic>
            <a:graphicData uri="http://schemas.openxmlformats.org/presentationml/2006/ole">
              <mc:AlternateContent xmlns:mc="http://schemas.openxmlformats.org/markup-compatibility/2006">
                <mc:Choice xmlns:v="urn:schemas-microsoft-com:vml" Requires="v">
                  <p:oleObj spid="_x0000_s3215" name="" r:id="rId5" imgW="127000" imgH="139700" progId="Equation.3">
                    <p:embed/>
                  </p:oleObj>
                </mc:Choice>
                <mc:Fallback>
                  <p:oleObj name="" r:id="rId5" imgW="127000" imgH="139700" progId="Equation.3">
                    <p:embed/>
                    <p:pic>
                      <p:nvPicPr>
                        <p:cNvPr id="0" name="图片 3214"/>
                        <p:cNvPicPr/>
                        <p:nvPr/>
                      </p:nvPicPr>
                      <p:blipFill>
                        <a:blip r:embed="rId6"/>
                        <a:stretch>
                          <a:fillRect/>
                        </a:stretch>
                      </p:blipFill>
                      <p:spPr>
                        <a:xfrm>
                          <a:off x="1056" y="1632"/>
                          <a:ext cx="171" cy="188"/>
                        </a:xfrm>
                        <a:prstGeom prst="rect">
                          <a:avLst/>
                        </a:prstGeom>
                        <a:noFill/>
                        <a:ln w="38100">
                          <a:noFill/>
                          <a:miter/>
                        </a:ln>
                      </p:spPr>
                    </p:pic>
                  </p:oleObj>
                </mc:Fallback>
              </mc:AlternateContent>
            </a:graphicData>
          </a:graphic>
        </p:graphicFrame>
        <p:graphicFrame>
          <p:nvGraphicFramePr>
            <p:cNvPr id="243732" name="Object 1031"/>
            <p:cNvGraphicFramePr/>
            <p:nvPr/>
          </p:nvGraphicFramePr>
          <p:xfrm>
            <a:off x="1584" y="1248"/>
            <a:ext cx="188" cy="222"/>
          </p:xfrm>
          <a:graphic>
            <a:graphicData uri="http://schemas.openxmlformats.org/presentationml/2006/ole">
              <mc:AlternateContent xmlns:mc="http://schemas.openxmlformats.org/markup-compatibility/2006">
                <mc:Choice xmlns:v="urn:schemas-microsoft-com:vml" Requires="v">
                  <p:oleObj spid="_x0000_s3216" name="" r:id="rId7" imgW="139700" imgH="165100" progId="Equation.3">
                    <p:embed/>
                  </p:oleObj>
                </mc:Choice>
                <mc:Fallback>
                  <p:oleObj name="" r:id="rId7" imgW="139700" imgH="165100" progId="Equation.3">
                    <p:embed/>
                    <p:pic>
                      <p:nvPicPr>
                        <p:cNvPr id="0" name="图片 3215"/>
                        <p:cNvPicPr/>
                        <p:nvPr/>
                      </p:nvPicPr>
                      <p:blipFill>
                        <a:blip r:embed="rId8"/>
                        <a:stretch>
                          <a:fillRect/>
                        </a:stretch>
                      </p:blipFill>
                      <p:spPr>
                        <a:xfrm>
                          <a:off x="1584" y="1248"/>
                          <a:ext cx="188" cy="222"/>
                        </a:xfrm>
                        <a:prstGeom prst="rect">
                          <a:avLst/>
                        </a:prstGeom>
                        <a:noFill/>
                        <a:ln w="38100">
                          <a:noFill/>
                          <a:miter/>
                        </a:ln>
                      </p:spPr>
                    </p:pic>
                  </p:oleObj>
                </mc:Fallback>
              </mc:AlternateContent>
            </a:graphicData>
          </a:graphic>
        </p:graphicFrame>
        <p:graphicFrame>
          <p:nvGraphicFramePr>
            <p:cNvPr id="243733" name="Object 1032"/>
            <p:cNvGraphicFramePr/>
            <p:nvPr/>
          </p:nvGraphicFramePr>
          <p:xfrm>
            <a:off x="1104" y="1248"/>
            <a:ext cx="171" cy="188"/>
          </p:xfrm>
          <a:graphic>
            <a:graphicData uri="http://schemas.openxmlformats.org/presentationml/2006/ole">
              <mc:AlternateContent xmlns:mc="http://schemas.openxmlformats.org/markup-compatibility/2006">
                <mc:Choice xmlns:v="urn:schemas-microsoft-com:vml" Requires="v">
                  <p:oleObj spid="_x0000_s3217" name="" r:id="rId9" imgW="127000" imgH="139700" progId="Equation.3">
                    <p:embed/>
                  </p:oleObj>
                </mc:Choice>
                <mc:Fallback>
                  <p:oleObj name="" r:id="rId9" imgW="127000" imgH="139700" progId="Equation.3">
                    <p:embed/>
                    <p:pic>
                      <p:nvPicPr>
                        <p:cNvPr id="0" name="图片 3216"/>
                        <p:cNvPicPr/>
                        <p:nvPr/>
                      </p:nvPicPr>
                      <p:blipFill>
                        <a:blip r:embed="rId6"/>
                        <a:stretch>
                          <a:fillRect/>
                        </a:stretch>
                      </p:blipFill>
                      <p:spPr>
                        <a:xfrm>
                          <a:off x="1104" y="1248"/>
                          <a:ext cx="171" cy="188"/>
                        </a:xfrm>
                        <a:prstGeom prst="rect">
                          <a:avLst/>
                        </a:prstGeom>
                        <a:noFill/>
                        <a:ln w="38100">
                          <a:noFill/>
                          <a:miter/>
                        </a:ln>
                      </p:spPr>
                    </p:pic>
                  </p:oleObj>
                </mc:Fallback>
              </mc:AlternateContent>
            </a:graphicData>
          </a:graphic>
        </p:graphicFrame>
        <p:graphicFrame>
          <p:nvGraphicFramePr>
            <p:cNvPr id="243734" name="Object 1033"/>
            <p:cNvGraphicFramePr/>
            <p:nvPr/>
          </p:nvGraphicFramePr>
          <p:xfrm>
            <a:off x="1584" y="1632"/>
            <a:ext cx="188" cy="223"/>
          </p:xfrm>
          <a:graphic>
            <a:graphicData uri="http://schemas.openxmlformats.org/presentationml/2006/ole">
              <mc:AlternateContent xmlns:mc="http://schemas.openxmlformats.org/markup-compatibility/2006">
                <mc:Choice xmlns:v="urn:schemas-microsoft-com:vml" Requires="v">
                  <p:oleObj spid="_x0000_s3218" name="" r:id="rId10" imgW="139700" imgH="165100" progId="Equation.3">
                    <p:embed/>
                  </p:oleObj>
                </mc:Choice>
                <mc:Fallback>
                  <p:oleObj name="" r:id="rId10" imgW="139700" imgH="165100" progId="Equation.3">
                    <p:embed/>
                    <p:pic>
                      <p:nvPicPr>
                        <p:cNvPr id="0" name="图片 3217"/>
                        <p:cNvPicPr/>
                        <p:nvPr/>
                      </p:nvPicPr>
                      <p:blipFill>
                        <a:blip r:embed="rId8"/>
                        <a:stretch>
                          <a:fillRect/>
                        </a:stretch>
                      </p:blipFill>
                      <p:spPr>
                        <a:xfrm>
                          <a:off x="1584" y="1632"/>
                          <a:ext cx="188" cy="223"/>
                        </a:xfrm>
                        <a:prstGeom prst="rect">
                          <a:avLst/>
                        </a:prstGeom>
                        <a:noFill/>
                        <a:ln w="38100">
                          <a:noFill/>
                          <a:miter/>
                        </a:ln>
                      </p:spPr>
                    </p:pic>
                  </p:oleObj>
                </mc:Fallback>
              </mc:AlternateContent>
            </a:graphicData>
          </a:graphic>
        </p:graphicFrame>
      </p:grpSp>
      <p:sp>
        <p:nvSpPr>
          <p:cNvPr id="44049" name="Text Box 17"/>
          <p:cNvSpPr txBox="1"/>
          <p:nvPr/>
        </p:nvSpPr>
        <p:spPr>
          <a:xfrm>
            <a:off x="228600" y="3214688"/>
            <a:ext cx="67056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solidFill>
                  <a:schemeClr val="folHlink"/>
                </a:solidFill>
                <a:latin typeface="宋体" panose="02010600030101010101" pitchFamily="2" charset="-122"/>
                <a:ea typeface="宋体" panose="02010600030101010101" pitchFamily="2" charset="-122"/>
              </a:rPr>
              <a:t>把已知前提表示成谓词公式</a:t>
            </a:r>
            <a:r>
              <a:rPr lang="zh-CN" altLang="en-US" sz="2400" b="1" dirty="0">
                <a:latin typeface="宋体" panose="02010600030101010101" pitchFamily="2" charset="-122"/>
                <a:ea typeface="宋体" panose="02010600030101010101" pitchFamily="2" charset="-122"/>
              </a:rPr>
              <a:t>：</a:t>
            </a:r>
            <a:r>
              <a:rPr lang="zh-CN" altLang="en-US" sz="1800" dirty="0">
                <a:latin typeface="Arial" panose="020B0604020202020204" pitchFamily="34" charset="0"/>
                <a:ea typeface="宋体" panose="02010600030101010101" pitchFamily="2" charset="-122"/>
              </a:rPr>
              <a:t> </a:t>
            </a:r>
            <a:endParaRPr lang="zh-CN" altLang="en-US" sz="1800" dirty="0">
              <a:latin typeface="Arial" panose="020B0604020202020204" pitchFamily="34" charset="0"/>
              <a:ea typeface="宋体" panose="02010600030101010101" pitchFamily="2" charset="-122"/>
            </a:endParaRPr>
          </a:p>
        </p:txBody>
      </p:sp>
      <p:graphicFrame>
        <p:nvGraphicFramePr>
          <p:cNvPr id="192512" name="Object 1024"/>
          <p:cNvGraphicFramePr/>
          <p:nvPr/>
        </p:nvGraphicFramePr>
        <p:xfrm>
          <a:off x="533400" y="3756025"/>
          <a:ext cx="2209800" cy="449263"/>
        </p:xfrm>
        <a:graphic>
          <a:graphicData uri="http://schemas.openxmlformats.org/presentationml/2006/ole">
            <mc:AlternateContent xmlns:mc="http://schemas.openxmlformats.org/markup-compatibility/2006">
              <mc:Choice xmlns:v="urn:schemas-microsoft-com:vml" Requires="v">
                <p:oleObj spid="_x0000_s3219" name="" r:id="rId11" imgW="1078865" imgH="215900" progId="Equation.3">
                  <p:embed/>
                </p:oleObj>
              </mc:Choice>
              <mc:Fallback>
                <p:oleObj name="" r:id="rId11" imgW="1078865" imgH="215900" progId="Equation.3">
                  <p:embed/>
                  <p:pic>
                    <p:nvPicPr>
                      <p:cNvPr id="0" name="图片 3218"/>
                      <p:cNvPicPr/>
                      <p:nvPr/>
                    </p:nvPicPr>
                    <p:blipFill>
                      <a:blip r:embed="rId12"/>
                      <a:stretch>
                        <a:fillRect/>
                      </a:stretch>
                    </p:blipFill>
                    <p:spPr>
                      <a:xfrm>
                        <a:off x="533400" y="3756025"/>
                        <a:ext cx="2209800" cy="449263"/>
                      </a:xfrm>
                      <a:prstGeom prst="rect">
                        <a:avLst/>
                      </a:prstGeom>
                      <a:noFill/>
                      <a:ln w="38100">
                        <a:noFill/>
                        <a:miter/>
                      </a:ln>
                    </p:spPr>
                  </p:pic>
                </p:oleObj>
              </mc:Fallback>
            </mc:AlternateContent>
          </a:graphicData>
        </a:graphic>
      </p:graphicFrame>
      <p:graphicFrame>
        <p:nvGraphicFramePr>
          <p:cNvPr id="192513" name="Object 1025"/>
          <p:cNvGraphicFramePr/>
          <p:nvPr/>
        </p:nvGraphicFramePr>
        <p:xfrm>
          <a:off x="533400" y="4243388"/>
          <a:ext cx="2438400" cy="461962"/>
        </p:xfrm>
        <a:graphic>
          <a:graphicData uri="http://schemas.openxmlformats.org/presentationml/2006/ole">
            <mc:AlternateContent xmlns:mc="http://schemas.openxmlformats.org/markup-compatibility/2006">
              <mc:Choice xmlns:v="urn:schemas-microsoft-com:vml" Requires="v">
                <p:oleObj spid="_x0000_s3220" name="" r:id="rId13" imgW="1155065" imgH="215900" progId="Equation.3">
                  <p:embed/>
                </p:oleObj>
              </mc:Choice>
              <mc:Fallback>
                <p:oleObj name="" r:id="rId13" imgW="1155065" imgH="215900" progId="Equation.3">
                  <p:embed/>
                  <p:pic>
                    <p:nvPicPr>
                      <p:cNvPr id="0" name="图片 3219"/>
                      <p:cNvPicPr/>
                      <p:nvPr/>
                    </p:nvPicPr>
                    <p:blipFill>
                      <a:blip r:embed="rId14"/>
                      <a:stretch>
                        <a:fillRect/>
                      </a:stretch>
                    </p:blipFill>
                    <p:spPr>
                      <a:xfrm>
                        <a:off x="533400" y="4243388"/>
                        <a:ext cx="2438400" cy="461962"/>
                      </a:xfrm>
                      <a:prstGeom prst="rect">
                        <a:avLst/>
                      </a:prstGeom>
                      <a:noFill/>
                      <a:ln w="38100">
                        <a:noFill/>
                        <a:miter/>
                      </a:ln>
                    </p:spPr>
                  </p:pic>
                </p:oleObj>
              </mc:Fallback>
            </mc:AlternateContent>
          </a:graphicData>
        </a:graphic>
      </p:graphicFrame>
      <p:graphicFrame>
        <p:nvGraphicFramePr>
          <p:cNvPr id="192514" name="Object 1026"/>
          <p:cNvGraphicFramePr/>
          <p:nvPr/>
        </p:nvGraphicFramePr>
        <p:xfrm>
          <a:off x="533400" y="4738688"/>
          <a:ext cx="6096000" cy="473075"/>
        </p:xfrm>
        <a:graphic>
          <a:graphicData uri="http://schemas.openxmlformats.org/presentationml/2006/ole">
            <mc:AlternateContent xmlns:mc="http://schemas.openxmlformats.org/markup-compatibility/2006">
              <mc:Choice xmlns:v="urn:schemas-microsoft-com:vml" Requires="v">
                <p:oleObj spid="_x0000_s3221" name="" r:id="rId15" imgW="2946400" imgH="228600" progId="Equation.3">
                  <p:embed/>
                </p:oleObj>
              </mc:Choice>
              <mc:Fallback>
                <p:oleObj name="" r:id="rId15" imgW="2946400" imgH="228600" progId="Equation.3">
                  <p:embed/>
                  <p:pic>
                    <p:nvPicPr>
                      <p:cNvPr id="0" name="图片 3220"/>
                      <p:cNvPicPr/>
                      <p:nvPr/>
                    </p:nvPicPr>
                    <p:blipFill>
                      <a:blip r:embed="rId16"/>
                      <a:stretch>
                        <a:fillRect/>
                      </a:stretch>
                    </p:blipFill>
                    <p:spPr>
                      <a:xfrm>
                        <a:off x="533400" y="4738688"/>
                        <a:ext cx="6096000" cy="473075"/>
                      </a:xfrm>
                      <a:prstGeom prst="rect">
                        <a:avLst/>
                      </a:prstGeom>
                      <a:noFill/>
                      <a:ln w="38100">
                        <a:noFill/>
                        <a:miter/>
                      </a:ln>
                    </p:spPr>
                  </p:pic>
                </p:oleObj>
              </mc:Fallback>
            </mc:AlternateContent>
          </a:graphicData>
        </a:graphic>
      </p:graphicFrame>
      <p:sp>
        <p:nvSpPr>
          <p:cNvPr id="44054" name="Text Box 22"/>
          <p:cNvSpPr txBox="1"/>
          <p:nvPr/>
        </p:nvSpPr>
        <p:spPr>
          <a:xfrm>
            <a:off x="304800" y="5272088"/>
            <a:ext cx="88392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solidFill>
                  <a:schemeClr val="folHlink"/>
                </a:solidFill>
                <a:latin typeface="宋体" panose="02010600030101010101" pitchFamily="2" charset="-122"/>
                <a:ea typeface="宋体" panose="02010600030101010101" pitchFamily="2" charset="-122"/>
              </a:rPr>
              <a:t>把目标表示成谓词公式，并把它否定后与 </a:t>
            </a:r>
            <a:r>
              <a:rPr lang="en-US" altLang="zh-CN" sz="2400" b="1" i="1" dirty="0">
                <a:solidFill>
                  <a:schemeClr val="folHlink"/>
                </a:solidFill>
                <a:latin typeface="Times New Roman" panose="02020603050405020304" pitchFamily="18" charset="0"/>
                <a:ea typeface="宋体" panose="02010600030101010101" pitchFamily="2" charset="-122"/>
              </a:rPr>
              <a:t>ANSWER </a:t>
            </a:r>
            <a:r>
              <a:rPr lang="zh-CN" altLang="en-US" sz="2400" b="1" dirty="0">
                <a:solidFill>
                  <a:schemeClr val="folHlink"/>
                </a:solidFill>
                <a:latin typeface="宋体" panose="02010600030101010101" pitchFamily="2" charset="-122"/>
                <a:ea typeface="宋体" panose="02010600030101010101" pitchFamily="2" charset="-122"/>
              </a:rPr>
              <a:t>析取：</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graphicFrame>
        <p:nvGraphicFramePr>
          <p:cNvPr id="192515" name="Object 1027"/>
          <p:cNvGraphicFramePr/>
          <p:nvPr/>
        </p:nvGraphicFramePr>
        <p:xfrm>
          <a:off x="1087438" y="5805488"/>
          <a:ext cx="4529137" cy="442912"/>
        </p:xfrm>
        <a:graphic>
          <a:graphicData uri="http://schemas.openxmlformats.org/presentationml/2006/ole">
            <mc:AlternateContent xmlns:mc="http://schemas.openxmlformats.org/markup-compatibility/2006">
              <mc:Choice xmlns:v="urn:schemas-microsoft-com:vml" Requires="v">
                <p:oleObj spid="_x0000_s3222" name="" r:id="rId17" imgW="2044700" imgH="203200" progId="Equation.3">
                  <p:embed/>
                </p:oleObj>
              </mc:Choice>
              <mc:Fallback>
                <p:oleObj name="" r:id="rId17" imgW="2044700" imgH="203200" progId="Equation.3">
                  <p:embed/>
                  <p:pic>
                    <p:nvPicPr>
                      <p:cNvPr id="0" name="图片 3221"/>
                      <p:cNvPicPr/>
                      <p:nvPr/>
                    </p:nvPicPr>
                    <p:blipFill>
                      <a:blip r:embed="rId18"/>
                      <a:stretch>
                        <a:fillRect/>
                      </a:stretch>
                    </p:blipFill>
                    <p:spPr>
                      <a:xfrm>
                        <a:off x="1087438" y="5805488"/>
                        <a:ext cx="4529137" cy="442912"/>
                      </a:xfrm>
                      <a:prstGeom prst="rect">
                        <a:avLst/>
                      </a:prstGeom>
                      <a:noFill/>
                      <a:ln w="38100">
                        <a:noFill/>
                        <a:miter/>
                      </a:ln>
                    </p:spPr>
                  </p:pic>
                </p:oleObj>
              </mc:Fallback>
            </mc:AlternateContent>
          </a:graphicData>
        </a:graphic>
      </p:graphicFrame>
      <p:sp>
        <p:nvSpPr>
          <p:cNvPr id="44058" name="Rectangle 26"/>
          <p:cNvSpPr>
            <a:spLocks noChangeArrowheads="1"/>
          </p:cNvSpPr>
          <p:nvPr/>
        </p:nvSpPr>
        <p:spPr bwMode="auto">
          <a:xfrm>
            <a:off x="2613025" y="914400"/>
            <a:ext cx="6302375" cy="2133600"/>
          </a:xfrm>
          <a:prstGeom prst="rect">
            <a:avLst/>
          </a:prstGeom>
          <a:gradFill rotWithShape="0">
            <a:gsLst>
              <a:gs pos="0">
                <a:srgbClr val="CCFFFF"/>
              </a:gs>
              <a:gs pos="50000">
                <a:schemeClr val="bg1"/>
              </a:gs>
              <a:gs pos="100000">
                <a:srgbClr val="CCFFFF"/>
              </a:gs>
            </a:gsLst>
            <a:lin ang="5400000" scaled="1"/>
          </a:gradFill>
          <a:ln w="9525">
            <a:solidFill>
              <a:srgbClr val="008080"/>
            </a:solidFill>
            <a:miter lim="800000"/>
          </a:ln>
          <a:effectLst/>
        </p:spPr>
        <p:txBody>
          <a:bodyPr/>
          <a:lstStyle/>
          <a:p>
            <a:pPr marL="0" marR="0" lvl="0" indent="0" algn="just" defTabSz="914400" rtl="0" eaLnBrk="1" fontAlgn="base" latinLnBrk="0" hangingPunct="1">
              <a:lnSpc>
                <a:spcPct val="120000"/>
              </a:lnSpc>
              <a:spcBef>
                <a:spcPct val="0"/>
              </a:spcBef>
              <a:spcAft>
                <a:spcPct val="0"/>
              </a:spcAft>
              <a:buClr>
                <a:schemeClr val="accent2"/>
              </a:buClr>
              <a:buSzTx/>
              <a:buFont typeface="Wingdings" panose="05000000000000000000" pitchFamily="2" charset="2"/>
              <a:buNone/>
              <a:defRPr/>
            </a:pPr>
            <a:r>
              <a:rPr kumimoji="0" lang="en-US" altLang="zh-CN" sz="2200" b="1"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sz="2200" b="1" i="0" u="none" strike="noStrike" kern="1200" cap="none" spc="0" normalizeH="0" baseline="-25000" noProof="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：王（</a:t>
            </a:r>
            <a:r>
              <a:rPr kumimoji="0" lang="en-US" altLang="zh-CN"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Wang</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）先生是小李（</a:t>
            </a:r>
            <a:r>
              <a:rPr kumimoji="0" lang="en-US" altLang="zh-CN"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Li</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）的老师。</a:t>
            </a:r>
            <a:endPar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120000"/>
              </a:lnSpc>
              <a:spcBef>
                <a:spcPct val="0"/>
              </a:spcBef>
              <a:spcAft>
                <a:spcPct val="0"/>
              </a:spcAft>
              <a:buClr>
                <a:schemeClr val="accent2"/>
              </a:buClr>
              <a:buSzTx/>
              <a:buFont typeface="Wingdings" panose="05000000000000000000" pitchFamily="2" charset="2"/>
              <a:buNone/>
              <a:defRPr/>
            </a:pPr>
            <a:r>
              <a:rPr kumimoji="0" lang="en-US" altLang="zh-CN" sz="2200" b="1"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F</a:t>
            </a:r>
            <a:r>
              <a:rPr kumimoji="0" lang="en-US" altLang="zh-CN" sz="2200" b="1" i="0" u="none" strike="noStrike" kern="1200" cap="none" spc="0" normalizeH="0" baseline="-25000" noProof="0">
                <a:ln>
                  <a:noFill/>
                </a:ln>
                <a:solidFill>
                  <a:schemeClr val="tx1"/>
                </a:solidFill>
                <a:effectLst/>
                <a:uLnTx/>
                <a:uFillTx/>
                <a:latin typeface="Times New Roman" panose="02020603050405020304" pitchFamily="18" charset="0"/>
                <a:ea typeface="宋体" panose="02010600030101010101" pitchFamily="2" charset="-122"/>
                <a:cs typeface="+mn-cs"/>
              </a:rPr>
              <a:t>2</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：小李与小张（</a:t>
            </a:r>
            <a:r>
              <a:rPr kumimoji="0" lang="en-US" altLang="zh-CN"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Zhang</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）是同班同学。</a:t>
            </a:r>
            <a:endPar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120000"/>
              </a:lnSpc>
              <a:spcBef>
                <a:spcPct val="0"/>
              </a:spcBef>
              <a:spcAft>
                <a:spcPct val="0"/>
              </a:spcAft>
              <a:buClr>
                <a:schemeClr val="accent2"/>
              </a:buClr>
              <a:buSzTx/>
              <a:buFont typeface="Wingdings" panose="05000000000000000000" pitchFamily="2" charset="2"/>
              <a:buNone/>
              <a:defRPr/>
            </a:pPr>
            <a:r>
              <a:rPr kumimoji="0" lang="en-US" altLang="zh-CN" sz="2200" b="1"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F</a:t>
            </a:r>
            <a:r>
              <a:rPr kumimoji="0" lang="en-US" altLang="zh-CN" sz="2200" b="1" i="0" u="none" strike="noStrike" kern="1200" cap="none" spc="0" normalizeH="0" baseline="-25000" noProof="0">
                <a:ln>
                  <a:noFill/>
                </a:ln>
                <a:solidFill>
                  <a:schemeClr val="tx1"/>
                </a:solidFill>
                <a:effectLst/>
                <a:uLnTx/>
                <a:uFillTx/>
                <a:latin typeface="Times New Roman" panose="02020603050405020304" pitchFamily="18" charset="0"/>
                <a:ea typeface="宋体" panose="02010600030101010101" pitchFamily="2" charset="-122"/>
                <a:cs typeface="+mn-cs"/>
              </a:rPr>
              <a:t>3</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：如果 </a:t>
            </a:r>
            <a:r>
              <a:rPr kumimoji="0" lang="en-US" altLang="zh-CN" sz="2200" b="1"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x</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与 </a:t>
            </a:r>
            <a:r>
              <a:rPr kumimoji="0" lang="en-US" altLang="zh-CN" sz="2200" b="1"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y </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是同班同学，则 </a:t>
            </a:r>
            <a:r>
              <a:rPr kumimoji="0" lang="en-US" altLang="zh-CN" sz="2200" b="1"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x</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的老师也是 </a:t>
            </a:r>
            <a:r>
              <a:rPr kumimoji="0" lang="en-US" altLang="zh-CN" sz="2200" b="1"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y</a:t>
            </a: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的  </a:t>
            </a:r>
            <a:endPar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120000"/>
              </a:lnSpc>
              <a:spcBef>
                <a:spcPct val="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老师。</a:t>
            </a:r>
            <a:endParaRPr kumimoji="0" lang="zh-CN" altLang="en-US" sz="2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120000"/>
              </a:lnSpc>
              <a:spcBef>
                <a:spcPct val="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求：小张的老师是谁？</a:t>
            </a:r>
            <a:endParaRPr kumimoji="0" lang="zh-CN" altLang="en-US" sz="2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40">
                                            <p:txEl>
                                              <p:charRg st="4"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40">
                                            <p:txEl>
                                              <p:charRg st="11" end="28"/>
                                            </p:txEl>
                                          </p:spTgt>
                                        </p:tgtEl>
                                        <p:attrNameLst>
                                          <p:attrName>style.visibility</p:attrName>
                                        </p:attrNameLst>
                                      </p:cBhvr>
                                      <p:to>
                                        <p:strVal val="visible"/>
                                      </p:to>
                                    </p:set>
                                  </p:childTnLst>
                                </p:cTn>
                              </p:par>
                            </p:childTnLst>
                          </p:cTn>
                        </p:par>
                        <p:par>
                          <p:cTn id="11" fill="hold">
                            <p:stCondLst>
                              <p:cond delay="500"/>
                            </p:stCondLst>
                            <p:childTnLst>
                              <p:par>
                                <p:cTn id="12" presetID="16" presetClass="entr" presetSubtype="2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049"/>
                                        </p:tgtEl>
                                        <p:attrNameLst>
                                          <p:attrName>style.visibility</p:attrName>
                                        </p:attrNameLst>
                                      </p:cBhvr>
                                      <p:to>
                                        <p:strVal val="visible"/>
                                      </p:to>
                                    </p:set>
                                    <p:anim calcmode="lin" valueType="num">
                                      <p:cBhvr additive="base">
                                        <p:cTn id="19" dur="500" fill="hold"/>
                                        <p:tgtEl>
                                          <p:spTgt spid="44049"/>
                                        </p:tgtEl>
                                        <p:attrNameLst>
                                          <p:attrName>ppt_x</p:attrName>
                                        </p:attrNameLst>
                                      </p:cBhvr>
                                      <p:tavLst>
                                        <p:tav tm="0">
                                          <p:val>
                                            <p:strVal val="0-#ppt_w/2"/>
                                          </p:val>
                                        </p:tav>
                                        <p:tav tm="100000">
                                          <p:val>
                                            <p:strVal val="#ppt_x"/>
                                          </p:val>
                                        </p:tav>
                                      </p:tavLst>
                                    </p:anim>
                                    <p:anim calcmode="lin" valueType="num">
                                      <p:cBhvr additive="base">
                                        <p:cTn id="20" dur="500" fill="hold"/>
                                        <p:tgtEl>
                                          <p:spTgt spid="4404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44058"/>
                                        </p:tgtEl>
                                        <p:attrNameLst>
                                          <p:attrName>style.visibility</p:attrName>
                                        </p:attrNameLst>
                                      </p:cBhvr>
                                      <p:to>
                                        <p:strVal val="visible"/>
                                      </p:to>
                                    </p:set>
                                  </p:childTnLst>
                                </p:cTn>
                              </p:par>
                            </p:childTnLst>
                          </p:cTn>
                        </p:par>
                        <p:par>
                          <p:cTn id="24" fill="hold">
                            <p:stCondLst>
                              <p:cond delay="500"/>
                            </p:stCondLst>
                            <p:childTnLst>
                              <p:par>
                                <p:cTn id="25" presetID="2" presetClass="entr" presetSubtype="8" fill="hold" nodeType="afterEffect">
                                  <p:stCondLst>
                                    <p:cond delay="0"/>
                                  </p:stCondLst>
                                  <p:childTnLst>
                                    <p:set>
                                      <p:cBhvr>
                                        <p:cTn id="26" dur="1" fill="hold">
                                          <p:stCondLst>
                                            <p:cond delay="0"/>
                                          </p:stCondLst>
                                        </p:cTn>
                                        <p:tgtEl>
                                          <p:spTgt spid="192512"/>
                                        </p:tgtEl>
                                        <p:attrNameLst>
                                          <p:attrName>style.visibility</p:attrName>
                                        </p:attrNameLst>
                                      </p:cBhvr>
                                      <p:to>
                                        <p:strVal val="visible"/>
                                      </p:to>
                                    </p:set>
                                    <p:anim calcmode="lin" valueType="num">
                                      <p:cBhvr additive="base">
                                        <p:cTn id="27" dur="500" fill="hold"/>
                                        <p:tgtEl>
                                          <p:spTgt spid="192512"/>
                                        </p:tgtEl>
                                        <p:attrNameLst>
                                          <p:attrName>ppt_x</p:attrName>
                                        </p:attrNameLst>
                                      </p:cBhvr>
                                      <p:tavLst>
                                        <p:tav tm="0">
                                          <p:val>
                                            <p:strVal val="0-#ppt_w/2"/>
                                          </p:val>
                                        </p:tav>
                                        <p:tav tm="100000">
                                          <p:val>
                                            <p:strVal val="#ppt_x"/>
                                          </p:val>
                                        </p:tav>
                                      </p:tavLst>
                                    </p:anim>
                                    <p:anim calcmode="lin" valueType="num">
                                      <p:cBhvr additive="base">
                                        <p:cTn id="28" dur="500" fill="hold"/>
                                        <p:tgtEl>
                                          <p:spTgt spid="192512"/>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192513"/>
                                        </p:tgtEl>
                                        <p:attrNameLst>
                                          <p:attrName>style.visibility</p:attrName>
                                        </p:attrNameLst>
                                      </p:cBhvr>
                                      <p:to>
                                        <p:strVal val="visible"/>
                                      </p:to>
                                    </p:set>
                                    <p:anim calcmode="lin" valueType="num">
                                      <p:cBhvr additive="base">
                                        <p:cTn id="32" dur="500" fill="hold"/>
                                        <p:tgtEl>
                                          <p:spTgt spid="192513"/>
                                        </p:tgtEl>
                                        <p:attrNameLst>
                                          <p:attrName>ppt_x</p:attrName>
                                        </p:attrNameLst>
                                      </p:cBhvr>
                                      <p:tavLst>
                                        <p:tav tm="0">
                                          <p:val>
                                            <p:strVal val="0-#ppt_w/2"/>
                                          </p:val>
                                        </p:tav>
                                        <p:tav tm="100000">
                                          <p:val>
                                            <p:strVal val="#ppt_x"/>
                                          </p:val>
                                        </p:tav>
                                      </p:tavLst>
                                    </p:anim>
                                    <p:anim calcmode="lin" valueType="num">
                                      <p:cBhvr additive="base">
                                        <p:cTn id="33" dur="500" fill="hold"/>
                                        <p:tgtEl>
                                          <p:spTgt spid="192513"/>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nodeType="afterEffect">
                                  <p:stCondLst>
                                    <p:cond delay="0"/>
                                  </p:stCondLst>
                                  <p:childTnLst>
                                    <p:set>
                                      <p:cBhvr>
                                        <p:cTn id="36" dur="1" fill="hold">
                                          <p:stCondLst>
                                            <p:cond delay="0"/>
                                          </p:stCondLst>
                                        </p:cTn>
                                        <p:tgtEl>
                                          <p:spTgt spid="192514"/>
                                        </p:tgtEl>
                                        <p:attrNameLst>
                                          <p:attrName>style.visibility</p:attrName>
                                        </p:attrNameLst>
                                      </p:cBhvr>
                                      <p:to>
                                        <p:strVal val="visible"/>
                                      </p:to>
                                    </p:set>
                                    <p:anim calcmode="lin" valueType="num">
                                      <p:cBhvr additive="base">
                                        <p:cTn id="37" dur="500" fill="hold"/>
                                        <p:tgtEl>
                                          <p:spTgt spid="192514"/>
                                        </p:tgtEl>
                                        <p:attrNameLst>
                                          <p:attrName>ppt_x</p:attrName>
                                        </p:attrNameLst>
                                      </p:cBhvr>
                                      <p:tavLst>
                                        <p:tav tm="0">
                                          <p:val>
                                            <p:strVal val="0-#ppt_w/2"/>
                                          </p:val>
                                        </p:tav>
                                        <p:tav tm="100000">
                                          <p:val>
                                            <p:strVal val="#ppt_x"/>
                                          </p:val>
                                        </p:tav>
                                      </p:tavLst>
                                    </p:anim>
                                    <p:anim calcmode="lin" valueType="num">
                                      <p:cBhvr additive="base">
                                        <p:cTn id="38" dur="500" fill="hold"/>
                                        <p:tgtEl>
                                          <p:spTgt spid="19251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4054"/>
                                        </p:tgtEl>
                                        <p:attrNameLst>
                                          <p:attrName>style.visibility</p:attrName>
                                        </p:attrNameLst>
                                      </p:cBhvr>
                                      <p:to>
                                        <p:strVal val="visible"/>
                                      </p:to>
                                    </p:set>
                                    <p:anim calcmode="lin" valueType="num">
                                      <p:cBhvr additive="base">
                                        <p:cTn id="43" dur="500" fill="hold"/>
                                        <p:tgtEl>
                                          <p:spTgt spid="44054"/>
                                        </p:tgtEl>
                                        <p:attrNameLst>
                                          <p:attrName>ppt_x</p:attrName>
                                        </p:attrNameLst>
                                      </p:cBhvr>
                                      <p:tavLst>
                                        <p:tav tm="0">
                                          <p:val>
                                            <p:strVal val="0-#ppt_w/2"/>
                                          </p:val>
                                        </p:tav>
                                        <p:tav tm="100000">
                                          <p:val>
                                            <p:strVal val="#ppt_x"/>
                                          </p:val>
                                        </p:tav>
                                      </p:tavLst>
                                    </p:anim>
                                    <p:anim calcmode="lin" valueType="num">
                                      <p:cBhvr additive="base">
                                        <p:cTn id="44" dur="500" fill="hold"/>
                                        <p:tgtEl>
                                          <p:spTgt spid="44054"/>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4" fill="hold" nodeType="afterEffect">
                                  <p:stCondLst>
                                    <p:cond delay="0"/>
                                  </p:stCondLst>
                                  <p:childTnLst>
                                    <p:set>
                                      <p:cBhvr>
                                        <p:cTn id="47" dur="1" fill="hold">
                                          <p:stCondLst>
                                            <p:cond delay="0"/>
                                          </p:stCondLst>
                                        </p:cTn>
                                        <p:tgtEl>
                                          <p:spTgt spid="192515"/>
                                        </p:tgtEl>
                                        <p:attrNameLst>
                                          <p:attrName>style.visibility</p:attrName>
                                        </p:attrNameLst>
                                      </p:cBhvr>
                                      <p:to>
                                        <p:strVal val="visible"/>
                                      </p:to>
                                    </p:set>
                                    <p:anim calcmode="lin" valueType="num">
                                      <p:cBhvr additive="base">
                                        <p:cTn id="48" dur="500" fill="hold"/>
                                        <p:tgtEl>
                                          <p:spTgt spid="192515"/>
                                        </p:tgtEl>
                                        <p:attrNameLst>
                                          <p:attrName>ppt_x</p:attrName>
                                        </p:attrNameLst>
                                      </p:cBhvr>
                                      <p:tavLst>
                                        <p:tav tm="0">
                                          <p:val>
                                            <p:strVal val="#ppt_x"/>
                                          </p:val>
                                        </p:tav>
                                        <p:tav tm="100000">
                                          <p:val>
                                            <p:strVal val="#ppt_x"/>
                                          </p:val>
                                        </p:tav>
                                      </p:tavLst>
                                    </p:anim>
                                    <p:anim calcmode="lin" valueType="num">
                                      <p:cBhvr additive="base">
                                        <p:cTn id="49" dur="500" fill="hold"/>
                                        <p:tgtEl>
                                          <p:spTgt spid="1925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build="p"/>
      <p:bldP spid="44049" grpId="0"/>
      <p:bldP spid="44054" grpId="0"/>
      <p:bldP spid="4405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8" name="Rectangle 1026"/>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3.6  </a:t>
            </a:r>
            <a:r>
              <a:rPr lang="zh-CN" altLang="en-US" sz="3600" kern="1200" dirty="0">
                <a:solidFill>
                  <a:srgbClr val="7B9899"/>
                </a:solidFill>
                <a:latin typeface="Times New Roman" panose="02020603050405020304" pitchFamily="18" charset="0"/>
                <a:ea typeface="黑体" panose="02010609060101010101" pitchFamily="49" charset="-122"/>
                <a:cs typeface="+mj-cs"/>
              </a:rPr>
              <a:t>应用归结原理求解问题</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44739"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
        <p:nvSpPr>
          <p:cNvPr id="244740" name="Text Box 1028"/>
          <p:cNvSpPr txBox="1"/>
          <p:nvPr/>
        </p:nvSpPr>
        <p:spPr>
          <a:xfrm>
            <a:off x="228600" y="1447800"/>
            <a:ext cx="8534400" cy="4894263"/>
          </a:xfrm>
          <a:prstGeom prst="rect">
            <a:avLst/>
          </a:prstGeom>
          <a:no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solidFill>
                  <a:schemeClr val="folHlink"/>
                </a:solidFill>
                <a:latin typeface="宋体" panose="02010600030101010101" pitchFamily="2" charset="-122"/>
                <a:ea typeface="宋体" panose="02010600030101010101" pitchFamily="2" charset="-122"/>
              </a:rPr>
              <a:t>把上述公式化为子句集：</a:t>
            </a:r>
            <a:endParaRPr lang="zh-CN" altLang="en-US" sz="24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endParaRPr lang="zh-CN" altLang="en-US" sz="2400" b="1" dirty="0">
              <a:solidFill>
                <a:schemeClr val="folHlink"/>
              </a:solidFill>
              <a:latin typeface="宋体" panose="02010600030101010101" pitchFamily="2" charset="-122"/>
              <a:ea typeface="宋体" panose="02010600030101010101" pitchFamily="2" charset="-122"/>
            </a:endParaRPr>
          </a:p>
        </p:txBody>
      </p:sp>
      <p:grpSp>
        <p:nvGrpSpPr>
          <p:cNvPr id="2" name="Group 1043"/>
          <p:cNvGrpSpPr/>
          <p:nvPr/>
        </p:nvGrpSpPr>
        <p:grpSpPr>
          <a:xfrm>
            <a:off x="381000" y="1862138"/>
            <a:ext cx="4635500" cy="2100262"/>
            <a:chOff x="240" y="1008"/>
            <a:chExt cx="2920" cy="1323"/>
          </a:xfrm>
        </p:grpSpPr>
        <p:sp>
          <p:nvSpPr>
            <p:cNvPr id="244751" name="Text Box 1029"/>
            <p:cNvSpPr txBox="1"/>
            <p:nvPr/>
          </p:nvSpPr>
          <p:spPr>
            <a:xfrm>
              <a:off x="240" y="1008"/>
              <a:ext cx="2016" cy="1323"/>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244752" name="Object 1027"/>
            <p:cNvGraphicFramePr/>
            <p:nvPr/>
          </p:nvGraphicFramePr>
          <p:xfrm>
            <a:off x="912" y="1056"/>
            <a:ext cx="1056" cy="264"/>
          </p:xfrm>
          <a:graphic>
            <a:graphicData uri="http://schemas.openxmlformats.org/presentationml/2006/ole">
              <mc:AlternateContent xmlns:mc="http://schemas.openxmlformats.org/markup-compatibility/2006">
                <mc:Choice xmlns:v="urn:schemas-microsoft-com:vml" Requires="v">
                  <p:oleObj spid="_x0000_s3229" name="" r:id="rId1" imgW="799465" imgH="203200" progId="Equation.3">
                    <p:embed/>
                  </p:oleObj>
                </mc:Choice>
                <mc:Fallback>
                  <p:oleObj name="" r:id="rId1" imgW="799465" imgH="203200" progId="Equation.3">
                    <p:embed/>
                    <p:pic>
                      <p:nvPicPr>
                        <p:cNvPr id="0" name="图片 3228"/>
                        <p:cNvPicPr/>
                        <p:nvPr/>
                      </p:nvPicPr>
                      <p:blipFill>
                        <a:blip r:embed="rId2"/>
                        <a:stretch>
                          <a:fillRect/>
                        </a:stretch>
                      </p:blipFill>
                      <p:spPr>
                        <a:xfrm>
                          <a:off x="912" y="1056"/>
                          <a:ext cx="1056" cy="264"/>
                        </a:xfrm>
                        <a:prstGeom prst="rect">
                          <a:avLst/>
                        </a:prstGeom>
                        <a:noFill/>
                        <a:ln w="38100">
                          <a:noFill/>
                          <a:miter/>
                        </a:ln>
                      </p:spPr>
                    </p:pic>
                  </p:oleObj>
                </mc:Fallback>
              </mc:AlternateContent>
            </a:graphicData>
          </a:graphic>
        </p:graphicFrame>
        <p:graphicFrame>
          <p:nvGraphicFramePr>
            <p:cNvPr id="244753" name="Object 1028"/>
            <p:cNvGraphicFramePr/>
            <p:nvPr/>
          </p:nvGraphicFramePr>
          <p:xfrm>
            <a:off x="864" y="1392"/>
            <a:ext cx="1104" cy="255"/>
          </p:xfrm>
          <a:graphic>
            <a:graphicData uri="http://schemas.openxmlformats.org/presentationml/2006/ole">
              <mc:AlternateContent xmlns:mc="http://schemas.openxmlformats.org/markup-compatibility/2006">
                <mc:Choice xmlns:v="urn:schemas-microsoft-com:vml" Requires="v">
                  <p:oleObj spid="_x0000_s3228" name="" r:id="rId3" imgW="862965" imgH="203200" progId="Equation.3">
                    <p:embed/>
                  </p:oleObj>
                </mc:Choice>
                <mc:Fallback>
                  <p:oleObj name="" r:id="rId3" imgW="862965" imgH="203200" progId="Equation.3">
                    <p:embed/>
                    <p:pic>
                      <p:nvPicPr>
                        <p:cNvPr id="0" name="图片 3227"/>
                        <p:cNvPicPr/>
                        <p:nvPr/>
                      </p:nvPicPr>
                      <p:blipFill>
                        <a:blip r:embed="rId4"/>
                        <a:stretch>
                          <a:fillRect/>
                        </a:stretch>
                      </p:blipFill>
                      <p:spPr>
                        <a:xfrm>
                          <a:off x="864" y="1392"/>
                          <a:ext cx="1104" cy="255"/>
                        </a:xfrm>
                        <a:prstGeom prst="rect">
                          <a:avLst/>
                        </a:prstGeom>
                        <a:noFill/>
                        <a:ln w="38100">
                          <a:noFill/>
                          <a:miter/>
                        </a:ln>
                      </p:spPr>
                    </p:pic>
                  </p:oleObj>
                </mc:Fallback>
              </mc:AlternateContent>
            </a:graphicData>
          </a:graphic>
        </p:graphicFrame>
        <p:graphicFrame>
          <p:nvGraphicFramePr>
            <p:cNvPr id="244754" name="Object 1029"/>
            <p:cNvGraphicFramePr/>
            <p:nvPr/>
          </p:nvGraphicFramePr>
          <p:xfrm>
            <a:off x="872" y="1728"/>
            <a:ext cx="2288" cy="251"/>
          </p:xfrm>
          <a:graphic>
            <a:graphicData uri="http://schemas.openxmlformats.org/presentationml/2006/ole">
              <mc:AlternateContent xmlns:mc="http://schemas.openxmlformats.org/markup-compatibility/2006">
                <mc:Choice xmlns:v="urn:schemas-microsoft-com:vml" Requires="v">
                  <p:oleObj spid="_x0000_s3227" name="" r:id="rId5" imgW="1721485" imgH="187960" progId="Equation.3">
                    <p:embed/>
                  </p:oleObj>
                </mc:Choice>
                <mc:Fallback>
                  <p:oleObj name="" r:id="rId5" imgW="1721485" imgH="187960" progId="Equation.3">
                    <p:embed/>
                    <p:pic>
                      <p:nvPicPr>
                        <p:cNvPr id="0" name="图片 3226"/>
                        <p:cNvPicPr/>
                        <p:nvPr/>
                      </p:nvPicPr>
                      <p:blipFill>
                        <a:blip r:embed="rId6"/>
                        <a:stretch>
                          <a:fillRect/>
                        </a:stretch>
                      </p:blipFill>
                      <p:spPr>
                        <a:xfrm>
                          <a:off x="872" y="1728"/>
                          <a:ext cx="2288" cy="251"/>
                        </a:xfrm>
                        <a:prstGeom prst="rect">
                          <a:avLst/>
                        </a:prstGeom>
                        <a:noFill/>
                        <a:ln w="38100">
                          <a:noFill/>
                          <a:miter/>
                        </a:ln>
                      </p:spPr>
                    </p:pic>
                  </p:oleObj>
                </mc:Fallback>
              </mc:AlternateContent>
            </a:graphicData>
          </a:graphic>
        </p:graphicFrame>
        <p:graphicFrame>
          <p:nvGraphicFramePr>
            <p:cNvPr id="244755" name="Object 1030"/>
            <p:cNvGraphicFramePr/>
            <p:nvPr/>
          </p:nvGraphicFramePr>
          <p:xfrm>
            <a:off x="864" y="2064"/>
            <a:ext cx="2208" cy="240"/>
          </p:xfrm>
          <a:graphic>
            <a:graphicData uri="http://schemas.openxmlformats.org/presentationml/2006/ole">
              <mc:AlternateContent xmlns:mc="http://schemas.openxmlformats.org/markup-compatibility/2006">
                <mc:Choice xmlns:v="urn:schemas-microsoft-com:vml" Requires="v">
                  <p:oleObj spid="_x0000_s3226" name="" r:id="rId7" imgW="1730375" imgH="187960" progId="Equation.3">
                    <p:embed/>
                  </p:oleObj>
                </mc:Choice>
                <mc:Fallback>
                  <p:oleObj name="" r:id="rId7" imgW="1730375" imgH="187960" progId="Equation.3">
                    <p:embed/>
                    <p:pic>
                      <p:nvPicPr>
                        <p:cNvPr id="0" name="图片 3225"/>
                        <p:cNvPicPr/>
                        <p:nvPr/>
                      </p:nvPicPr>
                      <p:blipFill>
                        <a:blip r:embed="rId8"/>
                        <a:stretch>
                          <a:fillRect/>
                        </a:stretch>
                      </p:blipFill>
                      <p:spPr>
                        <a:xfrm>
                          <a:off x="864" y="2064"/>
                          <a:ext cx="2208" cy="240"/>
                        </a:xfrm>
                        <a:prstGeom prst="rect">
                          <a:avLst/>
                        </a:prstGeom>
                        <a:noFill/>
                        <a:ln w="38100">
                          <a:noFill/>
                          <a:miter/>
                        </a:ln>
                      </p:spPr>
                    </p:pic>
                  </p:oleObj>
                </mc:Fallback>
              </mc:AlternateContent>
            </a:graphicData>
          </a:graphic>
        </p:graphicFrame>
      </p:grpSp>
      <p:sp>
        <p:nvSpPr>
          <p:cNvPr id="72715" name="Text Box 1035"/>
          <p:cNvSpPr txBox="1"/>
          <p:nvPr/>
        </p:nvSpPr>
        <p:spPr>
          <a:xfrm>
            <a:off x="457200" y="4038600"/>
            <a:ext cx="4038600" cy="45720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b="1" dirty="0">
                <a:solidFill>
                  <a:schemeClr val="folHlink"/>
                </a:solidFill>
                <a:latin typeface="宋体" panose="02010600030101010101" pitchFamily="2" charset="-122"/>
                <a:ea typeface="宋体" panose="02010600030101010101" pitchFamily="2" charset="-122"/>
              </a:rPr>
              <a:t>应用归结原理进行归结：</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grpSp>
        <p:nvGrpSpPr>
          <p:cNvPr id="3" name="Group 1044"/>
          <p:cNvGrpSpPr/>
          <p:nvPr/>
        </p:nvGrpSpPr>
        <p:grpSpPr>
          <a:xfrm>
            <a:off x="381000" y="4602163"/>
            <a:ext cx="7772400" cy="1570037"/>
            <a:chOff x="240" y="2736"/>
            <a:chExt cx="4896" cy="989"/>
          </a:xfrm>
        </p:grpSpPr>
        <p:sp>
          <p:nvSpPr>
            <p:cNvPr id="244747" name="Text Box 1036"/>
            <p:cNvSpPr txBox="1"/>
            <p:nvPr/>
          </p:nvSpPr>
          <p:spPr>
            <a:xfrm>
              <a:off x="240" y="2736"/>
              <a:ext cx="4896" cy="978"/>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algn="just"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5</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）与（</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）归结</a:t>
              </a:r>
              <a:endParaRPr lang="zh-CN" altLang="en-US" sz="2400" dirty="0">
                <a:latin typeface="Times New Roman" panose="02020603050405020304" pitchFamily="18" charset="0"/>
                <a:ea typeface="宋体" panose="02010600030101010101" pitchFamily="2" charset="-122"/>
              </a:endParaRPr>
            </a:p>
            <a:p>
              <a:pPr marL="0" lvl="0" indent="0" algn="just"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6</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）与（</a:t>
              </a:r>
              <a:r>
                <a:rPr lang="en-US" altLang="zh-CN" sz="2400" dirty="0">
                  <a:latin typeface="Times New Roman" panose="02020603050405020304" pitchFamily="18" charset="0"/>
                  <a:ea typeface="宋体" panose="02010600030101010101" pitchFamily="2" charset="-122"/>
                </a:rPr>
                <a:t>5</a:t>
              </a:r>
              <a:r>
                <a:rPr lang="zh-CN" altLang="en-US" sz="2400" dirty="0">
                  <a:latin typeface="Times New Roman" panose="02020603050405020304" pitchFamily="18" charset="0"/>
                  <a:ea typeface="宋体" panose="02010600030101010101" pitchFamily="2" charset="-122"/>
                </a:rPr>
                <a:t>）归结</a:t>
              </a:r>
              <a:endParaRPr lang="zh-CN" altLang="en-US" sz="2400" dirty="0">
                <a:latin typeface="Times New Roman" panose="02020603050405020304" pitchFamily="18" charset="0"/>
                <a:ea typeface="宋体" panose="02010600030101010101" pitchFamily="2" charset="-122"/>
              </a:endParaRPr>
            </a:p>
            <a:p>
              <a:pPr marL="0" lvl="0" indent="0" algn="just" eaLnBrk="1" hangingPunct="1">
                <a:spcBef>
                  <a:spcPct val="50000"/>
                </a:spcBef>
                <a:buClrTx/>
                <a:buSzTx/>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7</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）与（</a:t>
              </a:r>
              <a:r>
                <a:rPr lang="en-US" altLang="zh-CN" sz="2400" dirty="0">
                  <a:latin typeface="Times New Roman" panose="02020603050405020304" pitchFamily="18" charset="0"/>
                  <a:ea typeface="宋体" panose="02010600030101010101" pitchFamily="2" charset="-122"/>
                </a:rPr>
                <a:t>6</a:t>
              </a:r>
              <a:r>
                <a:rPr lang="zh-CN" altLang="en-US" sz="2400" dirty="0">
                  <a:latin typeface="Times New Roman" panose="02020603050405020304" pitchFamily="18" charset="0"/>
                  <a:ea typeface="宋体" panose="02010600030101010101" pitchFamily="2" charset="-122"/>
                </a:rPr>
                <a:t>）归结</a:t>
              </a:r>
              <a:endParaRPr lang="zh-CN" altLang="en-US" sz="2400" dirty="0">
                <a:latin typeface="Times New Roman" panose="02020603050405020304" pitchFamily="18" charset="0"/>
                <a:ea typeface="宋体" panose="02010600030101010101" pitchFamily="2" charset="-122"/>
              </a:endParaRPr>
            </a:p>
          </p:txBody>
        </p:sp>
        <p:graphicFrame>
          <p:nvGraphicFramePr>
            <p:cNvPr id="244748" name="Object 1024"/>
            <p:cNvGraphicFramePr/>
            <p:nvPr/>
          </p:nvGraphicFramePr>
          <p:xfrm>
            <a:off x="767" y="2736"/>
            <a:ext cx="2018" cy="257"/>
          </p:xfrm>
          <a:graphic>
            <a:graphicData uri="http://schemas.openxmlformats.org/presentationml/2006/ole">
              <mc:AlternateContent xmlns:mc="http://schemas.openxmlformats.org/markup-compatibility/2006">
                <mc:Choice xmlns:v="urn:schemas-microsoft-com:vml" Requires="v">
                  <p:oleObj spid="_x0000_s3225" name="" r:id="rId9" imgW="1574800" imgH="203200" progId="Equation.3">
                    <p:embed/>
                  </p:oleObj>
                </mc:Choice>
                <mc:Fallback>
                  <p:oleObj name="" r:id="rId9" imgW="1574800" imgH="203200" progId="Equation.3">
                    <p:embed/>
                    <p:pic>
                      <p:nvPicPr>
                        <p:cNvPr id="0" name="图片 3224"/>
                        <p:cNvPicPr/>
                        <p:nvPr/>
                      </p:nvPicPr>
                      <p:blipFill>
                        <a:blip r:embed="rId10"/>
                        <a:stretch>
                          <a:fillRect/>
                        </a:stretch>
                      </p:blipFill>
                      <p:spPr>
                        <a:xfrm>
                          <a:off x="767" y="2736"/>
                          <a:ext cx="2018" cy="257"/>
                        </a:xfrm>
                        <a:prstGeom prst="rect">
                          <a:avLst/>
                        </a:prstGeom>
                        <a:noFill/>
                        <a:ln w="38100">
                          <a:noFill/>
                          <a:miter/>
                        </a:ln>
                      </p:spPr>
                    </p:pic>
                  </p:oleObj>
                </mc:Fallback>
              </mc:AlternateContent>
            </a:graphicData>
          </a:graphic>
        </p:graphicFrame>
        <p:graphicFrame>
          <p:nvGraphicFramePr>
            <p:cNvPr id="244749" name="Object 1025"/>
            <p:cNvGraphicFramePr/>
            <p:nvPr/>
          </p:nvGraphicFramePr>
          <p:xfrm>
            <a:off x="768" y="3120"/>
            <a:ext cx="2544" cy="233"/>
          </p:xfrm>
          <a:graphic>
            <a:graphicData uri="http://schemas.openxmlformats.org/presentationml/2006/ole">
              <mc:AlternateContent xmlns:mc="http://schemas.openxmlformats.org/markup-compatibility/2006">
                <mc:Choice xmlns:v="urn:schemas-microsoft-com:vml" Requires="v">
                  <p:oleObj spid="_x0000_s3224" name="" r:id="rId11" imgW="2184400" imgH="203200" progId="Equation.3">
                    <p:embed/>
                  </p:oleObj>
                </mc:Choice>
                <mc:Fallback>
                  <p:oleObj name="" r:id="rId11" imgW="2184400" imgH="203200" progId="Equation.3">
                    <p:embed/>
                    <p:pic>
                      <p:nvPicPr>
                        <p:cNvPr id="0" name="图片 3223"/>
                        <p:cNvPicPr/>
                        <p:nvPr/>
                      </p:nvPicPr>
                      <p:blipFill>
                        <a:blip r:embed="rId12"/>
                        <a:stretch>
                          <a:fillRect/>
                        </a:stretch>
                      </p:blipFill>
                      <p:spPr>
                        <a:xfrm>
                          <a:off x="768" y="3120"/>
                          <a:ext cx="2544" cy="233"/>
                        </a:xfrm>
                        <a:prstGeom prst="rect">
                          <a:avLst/>
                        </a:prstGeom>
                        <a:noFill/>
                        <a:ln w="38100">
                          <a:noFill/>
                          <a:miter/>
                        </a:ln>
                      </p:spPr>
                    </p:pic>
                  </p:oleObj>
                </mc:Fallback>
              </mc:AlternateContent>
            </a:graphicData>
          </a:graphic>
        </p:graphicFrame>
        <p:graphicFrame>
          <p:nvGraphicFramePr>
            <p:cNvPr id="244750" name="Object 1026"/>
            <p:cNvGraphicFramePr/>
            <p:nvPr/>
          </p:nvGraphicFramePr>
          <p:xfrm>
            <a:off x="816" y="3456"/>
            <a:ext cx="1488" cy="269"/>
          </p:xfrm>
          <a:graphic>
            <a:graphicData uri="http://schemas.openxmlformats.org/presentationml/2006/ole">
              <mc:AlternateContent xmlns:mc="http://schemas.openxmlformats.org/markup-compatibility/2006">
                <mc:Choice xmlns:v="urn:schemas-microsoft-com:vml" Requires="v">
                  <p:oleObj spid="_x0000_s3223" name="" r:id="rId13" imgW="1104900" imgH="203200" progId="Equation.3">
                    <p:embed/>
                  </p:oleObj>
                </mc:Choice>
                <mc:Fallback>
                  <p:oleObj name="" r:id="rId13" imgW="1104900" imgH="203200" progId="Equation.3">
                    <p:embed/>
                    <p:pic>
                      <p:nvPicPr>
                        <p:cNvPr id="0" name="图片 3222"/>
                        <p:cNvPicPr/>
                        <p:nvPr/>
                      </p:nvPicPr>
                      <p:blipFill>
                        <a:blip r:embed="rId14"/>
                        <a:stretch>
                          <a:fillRect/>
                        </a:stretch>
                      </p:blipFill>
                      <p:spPr>
                        <a:xfrm>
                          <a:off x="816" y="3456"/>
                          <a:ext cx="1488" cy="269"/>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2715"/>
                                        </p:tgtEl>
                                        <p:attrNameLst>
                                          <p:attrName>style.visibility</p:attrName>
                                        </p:attrNameLst>
                                      </p:cBhvr>
                                      <p:to>
                                        <p:strVal val="visible"/>
                                      </p:to>
                                    </p:set>
                                    <p:anim calcmode="lin" valueType="num">
                                      <p:cBhvr additive="base">
                                        <p:cTn id="12" dur="500" fill="hold"/>
                                        <p:tgtEl>
                                          <p:spTgt spid="72715"/>
                                        </p:tgtEl>
                                        <p:attrNameLst>
                                          <p:attrName>ppt_x</p:attrName>
                                        </p:attrNameLst>
                                      </p:cBhvr>
                                      <p:tavLst>
                                        <p:tav tm="0">
                                          <p:val>
                                            <p:strVal val="0-#ppt_w/2"/>
                                          </p:val>
                                        </p:tav>
                                        <p:tav tm="100000">
                                          <p:val>
                                            <p:strVal val="#ppt_x"/>
                                          </p:val>
                                        </p:tav>
                                      </p:tavLst>
                                    </p:anim>
                                    <p:anim calcmode="lin" valueType="num">
                                      <p:cBhvr additive="base">
                                        <p:cTn id="13" dur="500" fill="hold"/>
                                        <p:tgtEl>
                                          <p:spTgt spid="7271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7"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ppt_w/2"/>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ppt_w</p:attrName>
                                        </p:attrNameLst>
                                      </p:cBhvr>
                                      <p:tavLst>
                                        <p:tav tm="0">
                                          <p:val>
                                            <p:fltVal val="0.00000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3.6  </a:t>
            </a:r>
            <a:r>
              <a:rPr lang="zh-CN" altLang="en-US" sz="3600" kern="1200" dirty="0">
                <a:solidFill>
                  <a:srgbClr val="7B9899"/>
                </a:solidFill>
                <a:latin typeface="Times New Roman" panose="02020603050405020304" pitchFamily="18" charset="0"/>
                <a:ea typeface="黑体" panose="02010609060101010101" pitchFamily="49" charset="-122"/>
                <a:cs typeface="+mj-cs"/>
              </a:rPr>
              <a:t>应用归结原理求解问题</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45763" name="灯片编号占位符 3"/>
          <p:cNvSpPr txBox="1">
            <a:spLocks noGrp="1"/>
          </p:cNvSpPr>
          <p:nvPr>
            <p:ph type="sldNum" sz="quarter" idx="4"/>
          </p:nvPr>
        </p:nvSpPr>
        <p:spPr>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pic>
        <p:nvPicPr>
          <p:cNvPr id="245764" name="Picture 26"/>
          <p:cNvPicPr>
            <a:picLocks noChangeAspect="1"/>
          </p:cNvPicPr>
          <p:nvPr/>
        </p:nvPicPr>
        <p:blipFill>
          <a:blip r:embed="rId1"/>
          <a:stretch>
            <a:fillRect/>
          </a:stretch>
        </p:blipFill>
        <p:spPr>
          <a:xfrm>
            <a:off x="1066800" y="1633538"/>
            <a:ext cx="7010400" cy="4005262"/>
          </a:xfrm>
          <a:prstGeom prst="rect">
            <a:avLst/>
          </a:prstGeom>
          <a:noFill/>
          <a:ln w="9525">
            <a:noFill/>
          </a:ln>
        </p:spPr>
      </p:pic>
      <p:grpSp>
        <p:nvGrpSpPr>
          <p:cNvPr id="2" name="Group 12"/>
          <p:cNvGrpSpPr/>
          <p:nvPr/>
        </p:nvGrpSpPr>
        <p:grpSpPr>
          <a:xfrm>
            <a:off x="1905000" y="2209800"/>
            <a:ext cx="3962400" cy="508000"/>
            <a:chOff x="1296" y="1200"/>
            <a:chExt cx="2304" cy="336"/>
          </a:xfrm>
        </p:grpSpPr>
        <p:sp>
          <p:nvSpPr>
            <p:cNvPr id="245782" name="Line 6"/>
            <p:cNvSpPr/>
            <p:nvPr/>
          </p:nvSpPr>
          <p:spPr>
            <a:xfrm>
              <a:off x="1296" y="1200"/>
              <a:ext cx="768" cy="336"/>
            </a:xfrm>
            <a:prstGeom prst="line">
              <a:avLst/>
            </a:prstGeom>
            <a:ln w="38100" cap="flat" cmpd="sng">
              <a:solidFill>
                <a:schemeClr val="accent2"/>
              </a:solidFill>
              <a:prstDash val="solid"/>
              <a:headEnd type="none" w="med" len="med"/>
              <a:tailEnd type="none" w="med" len="med"/>
            </a:ln>
          </p:spPr>
        </p:sp>
        <p:sp>
          <p:nvSpPr>
            <p:cNvPr id="245783" name="Line 7"/>
            <p:cNvSpPr/>
            <p:nvPr/>
          </p:nvSpPr>
          <p:spPr>
            <a:xfrm flipH="1">
              <a:off x="2064" y="1200"/>
              <a:ext cx="1536" cy="336"/>
            </a:xfrm>
            <a:prstGeom prst="line">
              <a:avLst/>
            </a:prstGeom>
            <a:ln w="38100" cap="flat" cmpd="sng">
              <a:solidFill>
                <a:schemeClr val="accent2"/>
              </a:solidFill>
              <a:prstDash val="solid"/>
              <a:headEnd type="none" w="med" len="med"/>
              <a:tailEnd type="none" w="med" len="med"/>
            </a:ln>
          </p:spPr>
        </p:sp>
      </p:grpSp>
      <p:grpSp>
        <p:nvGrpSpPr>
          <p:cNvPr id="3" name="Group 13"/>
          <p:cNvGrpSpPr/>
          <p:nvPr/>
        </p:nvGrpSpPr>
        <p:grpSpPr>
          <a:xfrm>
            <a:off x="2667000" y="3276600"/>
            <a:ext cx="3556000" cy="609600"/>
            <a:chOff x="1728" y="1872"/>
            <a:chExt cx="2112" cy="432"/>
          </a:xfrm>
        </p:grpSpPr>
        <p:sp>
          <p:nvSpPr>
            <p:cNvPr id="245780" name="Line 8"/>
            <p:cNvSpPr/>
            <p:nvPr/>
          </p:nvSpPr>
          <p:spPr>
            <a:xfrm>
              <a:off x="1728" y="1872"/>
              <a:ext cx="816" cy="432"/>
            </a:xfrm>
            <a:prstGeom prst="line">
              <a:avLst/>
            </a:prstGeom>
            <a:ln w="38100" cap="flat" cmpd="sng">
              <a:solidFill>
                <a:schemeClr val="accent2"/>
              </a:solidFill>
              <a:prstDash val="solid"/>
              <a:headEnd type="none" w="med" len="med"/>
              <a:tailEnd type="none" w="med" len="med"/>
            </a:ln>
          </p:spPr>
        </p:sp>
        <p:sp>
          <p:nvSpPr>
            <p:cNvPr id="245781" name="Line 9"/>
            <p:cNvSpPr/>
            <p:nvPr/>
          </p:nvSpPr>
          <p:spPr>
            <a:xfrm flipH="1">
              <a:off x="2544" y="1872"/>
              <a:ext cx="1296" cy="432"/>
            </a:xfrm>
            <a:prstGeom prst="line">
              <a:avLst/>
            </a:prstGeom>
            <a:ln w="38100" cap="flat" cmpd="sng">
              <a:solidFill>
                <a:schemeClr val="accent2"/>
              </a:solidFill>
              <a:prstDash val="solid"/>
              <a:headEnd type="none" w="med" len="med"/>
              <a:tailEnd type="none" w="med" len="med"/>
            </a:ln>
          </p:spPr>
        </p:sp>
      </p:grpSp>
      <p:grpSp>
        <p:nvGrpSpPr>
          <p:cNvPr id="4" name="Group 14"/>
          <p:cNvGrpSpPr/>
          <p:nvPr/>
        </p:nvGrpSpPr>
        <p:grpSpPr>
          <a:xfrm>
            <a:off x="3962400" y="4419600"/>
            <a:ext cx="3276600" cy="609600"/>
            <a:chOff x="2496" y="2592"/>
            <a:chExt cx="1920" cy="432"/>
          </a:xfrm>
        </p:grpSpPr>
        <p:sp>
          <p:nvSpPr>
            <p:cNvPr id="245778" name="Line 10"/>
            <p:cNvSpPr/>
            <p:nvPr/>
          </p:nvSpPr>
          <p:spPr>
            <a:xfrm>
              <a:off x="2496" y="2592"/>
              <a:ext cx="1440" cy="432"/>
            </a:xfrm>
            <a:prstGeom prst="line">
              <a:avLst/>
            </a:prstGeom>
            <a:ln w="38100" cap="flat" cmpd="sng">
              <a:solidFill>
                <a:schemeClr val="accent2"/>
              </a:solidFill>
              <a:prstDash val="solid"/>
              <a:headEnd type="none" w="med" len="med"/>
              <a:tailEnd type="none" w="med" len="med"/>
            </a:ln>
          </p:spPr>
        </p:sp>
        <p:sp>
          <p:nvSpPr>
            <p:cNvPr id="245779" name="Line 11"/>
            <p:cNvSpPr/>
            <p:nvPr/>
          </p:nvSpPr>
          <p:spPr>
            <a:xfrm flipH="1">
              <a:off x="3936" y="2640"/>
              <a:ext cx="480" cy="384"/>
            </a:xfrm>
            <a:prstGeom prst="line">
              <a:avLst/>
            </a:prstGeom>
            <a:ln w="38100" cap="flat" cmpd="sng">
              <a:solidFill>
                <a:schemeClr val="accent2"/>
              </a:solidFill>
              <a:prstDash val="solid"/>
              <a:headEnd type="none" w="med" len="med"/>
              <a:tailEnd type="none" w="med" len="med"/>
            </a:ln>
          </p:spPr>
        </p:sp>
      </p:grpSp>
      <p:grpSp>
        <p:nvGrpSpPr>
          <p:cNvPr id="5" name="Group 22"/>
          <p:cNvGrpSpPr/>
          <p:nvPr/>
        </p:nvGrpSpPr>
        <p:grpSpPr>
          <a:xfrm>
            <a:off x="1676400" y="2209800"/>
            <a:ext cx="4572000" cy="473075"/>
            <a:chOff x="1824" y="1104"/>
            <a:chExt cx="2880" cy="298"/>
          </a:xfrm>
        </p:grpSpPr>
        <p:sp>
          <p:nvSpPr>
            <p:cNvPr id="245776" name="Text Box 15"/>
            <p:cNvSpPr txBox="1"/>
            <p:nvPr/>
          </p:nvSpPr>
          <p:spPr>
            <a:xfrm>
              <a:off x="1824" y="1104"/>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000" dirty="0">
                  <a:solidFill>
                    <a:schemeClr val="accent2"/>
                  </a:solidFill>
                  <a:latin typeface="Times New Roman" panose="02020603050405020304" pitchFamily="18" charset="0"/>
                  <a:ea typeface="宋体" panose="02010600030101010101" pitchFamily="2" charset="-122"/>
                </a:rPr>
                <a:t>(1)</a:t>
              </a:r>
              <a:endParaRPr lang="en-US" altLang="zh-CN" sz="2000" dirty="0">
                <a:solidFill>
                  <a:schemeClr val="accent2"/>
                </a:solidFill>
                <a:latin typeface="Times New Roman" panose="02020603050405020304" pitchFamily="18" charset="0"/>
                <a:ea typeface="宋体" panose="02010600030101010101" pitchFamily="2" charset="-122"/>
              </a:endParaRPr>
            </a:p>
          </p:txBody>
        </p:sp>
        <p:sp>
          <p:nvSpPr>
            <p:cNvPr id="245777" name="Text Box 16"/>
            <p:cNvSpPr txBox="1"/>
            <p:nvPr/>
          </p:nvSpPr>
          <p:spPr>
            <a:xfrm>
              <a:off x="4272" y="1152"/>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000" dirty="0">
                  <a:solidFill>
                    <a:schemeClr val="accent2"/>
                  </a:solidFill>
                  <a:latin typeface="Times New Roman" panose="02020603050405020304" pitchFamily="18" charset="0"/>
                  <a:ea typeface="宋体" panose="02010600030101010101" pitchFamily="2" charset="-122"/>
                </a:rPr>
                <a:t>(3)</a:t>
              </a:r>
              <a:endParaRPr lang="en-US" altLang="zh-CN" sz="2000" dirty="0">
                <a:solidFill>
                  <a:schemeClr val="accent2"/>
                </a:solidFill>
                <a:latin typeface="Times New Roman" panose="02020603050405020304" pitchFamily="18" charset="0"/>
                <a:ea typeface="宋体" panose="02010600030101010101" pitchFamily="2" charset="-122"/>
              </a:endParaRPr>
            </a:p>
          </p:txBody>
        </p:sp>
      </p:grpSp>
      <p:grpSp>
        <p:nvGrpSpPr>
          <p:cNvPr id="6" name="Group 23"/>
          <p:cNvGrpSpPr/>
          <p:nvPr/>
        </p:nvGrpSpPr>
        <p:grpSpPr>
          <a:xfrm>
            <a:off x="3657600" y="3276600"/>
            <a:ext cx="3810000" cy="396875"/>
            <a:chOff x="2448" y="1824"/>
            <a:chExt cx="2400" cy="250"/>
          </a:xfrm>
        </p:grpSpPr>
        <p:sp>
          <p:nvSpPr>
            <p:cNvPr id="245774" name="Text Box 17"/>
            <p:cNvSpPr txBox="1"/>
            <p:nvPr/>
          </p:nvSpPr>
          <p:spPr>
            <a:xfrm>
              <a:off x="2448" y="1824"/>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000" dirty="0">
                  <a:solidFill>
                    <a:schemeClr val="accent2"/>
                  </a:solidFill>
                  <a:latin typeface="Times New Roman" panose="02020603050405020304" pitchFamily="18" charset="0"/>
                  <a:ea typeface="宋体" panose="02010600030101010101" pitchFamily="2" charset="-122"/>
                </a:rPr>
                <a:t>(5)</a:t>
              </a:r>
              <a:endParaRPr lang="en-US" altLang="zh-CN" sz="2000" dirty="0">
                <a:solidFill>
                  <a:schemeClr val="accent2"/>
                </a:solidFill>
                <a:latin typeface="Times New Roman" panose="02020603050405020304" pitchFamily="18" charset="0"/>
                <a:ea typeface="宋体" panose="02010600030101010101" pitchFamily="2" charset="-122"/>
              </a:endParaRPr>
            </a:p>
          </p:txBody>
        </p:sp>
        <p:sp>
          <p:nvSpPr>
            <p:cNvPr id="245775" name="Text Box 18"/>
            <p:cNvSpPr txBox="1"/>
            <p:nvPr/>
          </p:nvSpPr>
          <p:spPr>
            <a:xfrm>
              <a:off x="4416" y="1824"/>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000" dirty="0">
                  <a:solidFill>
                    <a:schemeClr val="accent2"/>
                  </a:solidFill>
                  <a:latin typeface="Times New Roman" panose="02020603050405020304" pitchFamily="18" charset="0"/>
                  <a:ea typeface="宋体" panose="02010600030101010101" pitchFamily="2" charset="-122"/>
                </a:rPr>
                <a:t>(4)</a:t>
              </a:r>
              <a:endParaRPr lang="en-US" altLang="zh-CN" sz="2000" dirty="0">
                <a:solidFill>
                  <a:schemeClr val="accent2"/>
                </a:solidFill>
                <a:latin typeface="Times New Roman" panose="02020603050405020304" pitchFamily="18" charset="0"/>
                <a:ea typeface="宋体" panose="02010600030101010101" pitchFamily="2" charset="-122"/>
              </a:endParaRPr>
            </a:p>
          </p:txBody>
        </p:sp>
      </p:grpSp>
      <p:grpSp>
        <p:nvGrpSpPr>
          <p:cNvPr id="7" name="Group 24"/>
          <p:cNvGrpSpPr/>
          <p:nvPr/>
        </p:nvGrpSpPr>
        <p:grpSpPr>
          <a:xfrm>
            <a:off x="5562600" y="4419600"/>
            <a:ext cx="2362200" cy="396875"/>
            <a:chOff x="3408" y="2592"/>
            <a:chExt cx="1488" cy="250"/>
          </a:xfrm>
        </p:grpSpPr>
        <p:sp>
          <p:nvSpPr>
            <p:cNvPr id="245772" name="Text Box 19"/>
            <p:cNvSpPr txBox="1"/>
            <p:nvPr/>
          </p:nvSpPr>
          <p:spPr>
            <a:xfrm>
              <a:off x="4464" y="2592"/>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000" dirty="0">
                  <a:solidFill>
                    <a:schemeClr val="accent2"/>
                  </a:solidFill>
                  <a:latin typeface="Times New Roman" panose="02020603050405020304" pitchFamily="18" charset="0"/>
                  <a:ea typeface="宋体" panose="02010600030101010101" pitchFamily="2" charset="-122"/>
                </a:rPr>
                <a:t>(2)</a:t>
              </a:r>
              <a:endParaRPr lang="en-US" altLang="zh-CN" sz="2000" dirty="0">
                <a:solidFill>
                  <a:schemeClr val="accent2"/>
                </a:solidFill>
                <a:latin typeface="Times New Roman" panose="02020603050405020304" pitchFamily="18" charset="0"/>
                <a:ea typeface="宋体" panose="02010600030101010101" pitchFamily="2" charset="-122"/>
              </a:endParaRPr>
            </a:p>
          </p:txBody>
        </p:sp>
        <p:sp>
          <p:nvSpPr>
            <p:cNvPr id="245773" name="Text Box 20"/>
            <p:cNvSpPr txBox="1"/>
            <p:nvPr/>
          </p:nvSpPr>
          <p:spPr>
            <a:xfrm>
              <a:off x="3408" y="2592"/>
              <a:ext cx="432" cy="250"/>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000" dirty="0">
                  <a:solidFill>
                    <a:schemeClr val="accent2"/>
                  </a:solidFill>
                  <a:latin typeface="Times New Roman" panose="02020603050405020304" pitchFamily="18" charset="0"/>
                  <a:ea typeface="宋体" panose="02010600030101010101" pitchFamily="2" charset="-122"/>
                </a:rPr>
                <a:t>(6)</a:t>
              </a:r>
              <a:endParaRPr lang="en-US" altLang="zh-CN" sz="2000" dirty="0">
                <a:solidFill>
                  <a:schemeClr val="accent2"/>
                </a:solidFill>
                <a:latin typeface="Times New Roman" panose="02020603050405020304" pitchFamily="18" charset="0"/>
                <a:ea typeface="宋体" panose="02010600030101010101" pitchFamily="2" charset="-122"/>
              </a:endParaRPr>
            </a:p>
          </p:txBody>
        </p:sp>
      </p:grpSp>
      <p:sp>
        <p:nvSpPr>
          <p:cNvPr id="45077" name="Text Box 21"/>
          <p:cNvSpPr txBox="1"/>
          <p:nvPr/>
        </p:nvSpPr>
        <p:spPr>
          <a:xfrm>
            <a:off x="6400800" y="5622925"/>
            <a:ext cx="685800" cy="396875"/>
          </a:xfrm>
          <a:prstGeom prst="rect">
            <a:avLst/>
          </a:prstGeom>
          <a:no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000" dirty="0">
                <a:solidFill>
                  <a:schemeClr val="accent2"/>
                </a:solidFill>
                <a:latin typeface="Times New Roman" panose="02020603050405020304" pitchFamily="18" charset="0"/>
                <a:ea typeface="宋体" panose="02010600030101010101" pitchFamily="2" charset="-122"/>
              </a:rPr>
              <a:t>(7)</a:t>
            </a:r>
            <a:endParaRPr lang="en-US" altLang="zh-CN" sz="2000" dirty="0">
              <a:solidFill>
                <a:schemeClr val="accent2"/>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45077"/>
                                        </p:tgtEl>
                                        <p:attrNameLst>
                                          <p:attrName>style.visibility</p:attrName>
                                        </p:attrNameLst>
                                      </p:cBhvr>
                                      <p:to>
                                        <p:strVal val="visible"/>
                                      </p:to>
                                    </p:set>
                                    <p:animEffect transition="in" filter="box(in)">
                                      <p:cBhvr>
                                        <p:cTn id="29" dur="500"/>
                                        <p:tgtEl>
                                          <p:spTgt spid="45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3.6  </a:t>
            </a:r>
            <a:r>
              <a:rPr lang="zh-CN" altLang="en-US" sz="3600" kern="1200" dirty="0">
                <a:solidFill>
                  <a:srgbClr val="7B9899"/>
                </a:solidFill>
                <a:latin typeface="Times New Roman" panose="02020603050405020304" pitchFamily="18" charset="0"/>
                <a:ea typeface="黑体" panose="02010609060101010101" pitchFamily="49" charset="-122"/>
                <a:cs typeface="+mj-cs"/>
              </a:rPr>
              <a:t>应用归结原理求解问题</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46787" name="灯片编号占位符 3"/>
          <p:cNvSpPr txBox="1">
            <a:spLocks noGrp="1"/>
          </p:cNvSpPr>
          <p:nvPr>
            <p:ph type="sldNum" sz="quarter" idx="4"/>
          </p:nvPr>
        </p:nvSpPr>
        <p:spPr>
          <a:noFill/>
          <a:ln>
            <a:noFill/>
          </a:ln>
        </p:spPr>
        <p:txBody>
          <a:bodyPr lIns="45720" rIns="45720" anchor="ctr" anchorCtr="0"/>
          <a:p>
            <a:pPr marL="0" indent="0" algn="ctr" eaLnBrk="1" hangingPunct="1">
              <a:spcBef>
                <a:spcPct val="0"/>
              </a:spcBef>
              <a:buClrTx/>
              <a:buSzTx/>
              <a:buFontTx/>
              <a:buNone/>
            </a:pPr>
            <a:fld id="{9A0DB2DC-4C9A-4742-B13C-FB6460FD3503}" type="slidenum">
              <a:rPr lang="ja-JP" altLang="en-US" sz="1600" kern="1200" dirty="0">
                <a:solidFill>
                  <a:srgbClr val="A50021"/>
                </a:solidFill>
                <a:latin typeface="Arial" panose="020B0604020202020204" pitchFamily="34" charset="0"/>
                <a:ea typeface="MS PGothic" panose="020B0600070205080204" pitchFamily="34" charset="-128"/>
                <a:cs typeface="+mn-cs"/>
              </a:rPr>
            </a:fld>
            <a:endParaRPr lang="ja-JP" altLang="en-US" sz="1600" kern="1200" dirty="0">
              <a:solidFill>
                <a:srgbClr val="A50021"/>
              </a:solidFill>
              <a:latin typeface="Arial" panose="020B0604020202020204" pitchFamily="34" charset="0"/>
              <a:ea typeface="MS PGothic" panose="020B0600070205080204" pitchFamily="34" charset="-128"/>
              <a:cs typeface="+mn-cs"/>
            </a:endParaRPr>
          </a:p>
        </p:txBody>
      </p:sp>
      <p:sp>
        <p:nvSpPr>
          <p:cNvPr id="246788" name="Text Box 1028"/>
          <p:cNvSpPr txBox="1"/>
          <p:nvPr/>
        </p:nvSpPr>
        <p:spPr>
          <a:xfrm>
            <a:off x="381000" y="1066800"/>
            <a:ext cx="8534400" cy="3046413"/>
          </a:xfrm>
          <a:prstGeom prst="rect">
            <a:avLst/>
          </a:prstGeom>
          <a:solidFill>
            <a:srgbClr val="E7FFE7"/>
          </a:solidFill>
          <a:ln w="9525" cap="flat" cmpd="sng">
            <a:solidFill>
              <a:srgbClr val="808080"/>
            </a:solidFill>
            <a:prstDash val="solid"/>
            <a:miter/>
            <a:headEnd type="none" w="med" len="med"/>
            <a:tailEnd type="none" w="med" len="med"/>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例如：设</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三人中有人从不说谎，也有人从不说假话，某人向着三人分别提出一个问题：谁是说谎者？</a:t>
            </a:r>
            <a:endParaRPr lang="zh-CN" altLang="en-US" sz="2400" dirty="0">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答：</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都是说谎者</a:t>
            </a:r>
            <a:endParaRPr lang="zh-CN" altLang="en-US" sz="2400" dirty="0">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答：</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都是说谎者</a:t>
            </a:r>
            <a:endParaRPr lang="zh-CN" altLang="en-US" sz="2400" dirty="0">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答：</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至少有一个人是说谎者</a:t>
            </a:r>
            <a:endParaRPr lang="zh-CN" altLang="en-US" sz="2400" dirty="0">
              <a:latin typeface="宋体" panose="02010600030101010101" pitchFamily="2" charset="-122"/>
              <a:ea typeface="宋体" panose="02010600030101010101" pitchFamily="2" charset="-122"/>
            </a:endParaRPr>
          </a:p>
          <a:p>
            <a:pPr marL="0" lvl="0" indent="0" eaLnBrk="1" hangingPunct="1">
              <a:spcBef>
                <a:spcPct val="50000"/>
              </a:spcBef>
              <a:buClr>
                <a:schemeClr val="accent2"/>
              </a:buClr>
              <a:buSzTx/>
              <a:buFont typeface="Wingdings" panose="05000000000000000000" pitchFamily="2" charset="2"/>
              <a:buChar char="§"/>
            </a:pPr>
            <a:r>
              <a:rPr lang="zh-CN" altLang="en-US" sz="2400" dirty="0">
                <a:latin typeface="宋体" panose="02010600030101010101" pitchFamily="2" charset="-122"/>
                <a:ea typeface="宋体" panose="02010600030101010101" pitchFamily="2" charset="-122"/>
              </a:rPr>
              <a:t>求谁是老实人，谁是说谎者？</a:t>
            </a:r>
            <a:endParaRPr lang="zh-CN" altLang="en-US" sz="1800" dirty="0">
              <a:latin typeface="Arial" panose="020B0604020202020204" pitchFamily="34" charset="0"/>
              <a:ea typeface="宋体" panose="02010600030101010101" pitchFamily="2" charset="-122"/>
            </a:endParaRPr>
          </a:p>
        </p:txBody>
      </p:sp>
      <p:pic>
        <p:nvPicPr>
          <p:cNvPr id="246789" name="图片 7"/>
          <p:cNvPicPr>
            <a:picLocks noChangeAspect="1"/>
          </p:cNvPicPr>
          <p:nvPr>
            <p:custDataLst>
              <p:tags r:id="rId1"/>
            </p:custDataLst>
          </p:nvPr>
        </p:nvPicPr>
        <p:blipFill>
          <a:blip r:embed="rId2"/>
          <a:stretch>
            <a:fillRect/>
          </a:stretch>
        </p:blipFill>
        <p:spPr>
          <a:xfrm>
            <a:off x="381000" y="4252913"/>
            <a:ext cx="5581650" cy="2457450"/>
          </a:xfrm>
          <a:prstGeom prst="rect">
            <a:avLst/>
          </a:prstGeom>
          <a:noFill/>
          <a:ln w="9525">
            <a:noFill/>
          </a:ln>
        </p:spPr>
      </p:pic>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3.6  </a:t>
            </a:r>
            <a:r>
              <a:rPr lang="zh-CN" altLang="en-US" sz="3600" kern="1200" dirty="0">
                <a:solidFill>
                  <a:srgbClr val="7B9899"/>
                </a:solidFill>
                <a:latin typeface="Times New Roman" panose="02020603050405020304" pitchFamily="18" charset="0"/>
                <a:ea typeface="黑体" panose="02010609060101010101" pitchFamily="49" charset="-122"/>
                <a:cs typeface="+mj-cs"/>
              </a:rPr>
              <a:t>应用归结原理求解问题</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47811" name="灯片编号占位符 3"/>
          <p:cNvSpPr txBox="1">
            <a:spLocks noGrp="1"/>
          </p:cNvSpPr>
          <p:nvPr>
            <p:ph type="sldNum" sz="quarter" idx="4"/>
          </p:nvPr>
        </p:nvSpPr>
        <p:spPr>
          <a:noFill/>
          <a:ln>
            <a:noFill/>
          </a:ln>
        </p:spPr>
        <p:txBody>
          <a:bodyPr lIns="45720" rIns="45720" anchor="ctr" anchorCtr="0"/>
          <a:p>
            <a:pPr marL="0" indent="0" algn="ctr" eaLnBrk="1" hangingPunct="1">
              <a:spcBef>
                <a:spcPct val="0"/>
              </a:spcBef>
              <a:buClrTx/>
              <a:buSzTx/>
              <a:buFontTx/>
              <a:buNone/>
            </a:pPr>
            <a:fld id="{9A0DB2DC-4C9A-4742-B13C-FB6460FD3503}" type="slidenum">
              <a:rPr lang="ja-JP" altLang="en-US" sz="1600" kern="1200" dirty="0">
                <a:solidFill>
                  <a:srgbClr val="A50021"/>
                </a:solidFill>
                <a:latin typeface="Arial" panose="020B0604020202020204" pitchFamily="34" charset="0"/>
                <a:ea typeface="MS PGothic" panose="020B0600070205080204" pitchFamily="34" charset="-128"/>
                <a:cs typeface="+mn-cs"/>
              </a:rPr>
            </a:fld>
            <a:endParaRPr lang="ja-JP" altLang="en-US" sz="1600" kern="1200" dirty="0">
              <a:solidFill>
                <a:srgbClr val="A50021"/>
              </a:solidFill>
              <a:latin typeface="Arial" panose="020B0604020202020204" pitchFamily="34" charset="0"/>
              <a:ea typeface="MS PGothic" panose="020B0600070205080204" pitchFamily="34" charset="-128"/>
              <a:cs typeface="+mn-cs"/>
            </a:endParaRPr>
          </a:p>
        </p:txBody>
      </p:sp>
      <p:sp>
        <p:nvSpPr>
          <p:cNvPr id="247812" name="内容占位符 2"/>
          <p:cNvSpPr>
            <a:spLocks noGrp="1"/>
          </p:cNvSpPr>
          <p:nvPr>
            <p:ph sz="quarter" idx="1"/>
          </p:nvPr>
        </p:nvSpPr>
        <p:spPr>
          <a:xfrm>
            <a:off x="301625" y="1527175"/>
            <a:ext cx="8504238" cy="4572000"/>
          </a:xfrm>
        </p:spPr>
        <p:txBody>
          <a:bodyPr vert="horz" wrap="square" lIns="91440" tIns="45720" rIns="91440" bIns="45720" anchor="t" anchorCtr="0"/>
          <a:p>
            <a:pPr eaLnBrk="1" hangingPunct="1">
              <a:buClr>
                <a:schemeClr val="accent1"/>
              </a:buClr>
              <a:buSzPct val="85000"/>
              <a:buFont typeface="Wingdings 2" panose="05020102010507070707" pitchFamily="18" charset="2"/>
            </a:pPr>
            <a:endParaRPr lang="zh-CN" altLang="en-US" dirty="0"/>
          </a:p>
        </p:txBody>
      </p:sp>
      <p:pic>
        <p:nvPicPr>
          <p:cNvPr id="247813" name="图片 1"/>
          <p:cNvPicPr>
            <a:picLocks noChangeAspect="1"/>
          </p:cNvPicPr>
          <p:nvPr/>
        </p:nvPicPr>
        <p:blipFill>
          <a:blip r:embed="rId1"/>
          <a:stretch>
            <a:fillRect/>
          </a:stretch>
        </p:blipFill>
        <p:spPr>
          <a:xfrm>
            <a:off x="384175" y="1600200"/>
            <a:ext cx="8547100" cy="4038600"/>
          </a:xfrm>
          <a:prstGeom prst="rect">
            <a:avLst/>
          </a:prstGeom>
          <a:noFill/>
          <a:ln w="9525">
            <a:noFill/>
          </a:ln>
        </p:spPr>
      </p:pic>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3.6  </a:t>
            </a:r>
            <a:r>
              <a:rPr lang="zh-CN" altLang="en-US" sz="3600" kern="1200" dirty="0">
                <a:solidFill>
                  <a:srgbClr val="7B9899"/>
                </a:solidFill>
                <a:latin typeface="Times New Roman" panose="02020603050405020304" pitchFamily="18" charset="0"/>
                <a:ea typeface="黑体" panose="02010609060101010101" pitchFamily="49" charset="-122"/>
                <a:cs typeface="+mj-cs"/>
              </a:rPr>
              <a:t>应用归结原理求解问题</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48835" name="灯片编号占位符 3"/>
          <p:cNvSpPr txBox="1">
            <a:spLocks noGrp="1"/>
          </p:cNvSpPr>
          <p:nvPr>
            <p:ph type="sldNum" sz="quarter" idx="4"/>
          </p:nvPr>
        </p:nvSpPr>
        <p:spPr>
          <a:noFill/>
          <a:ln>
            <a:noFill/>
          </a:ln>
        </p:spPr>
        <p:txBody>
          <a:bodyPr lIns="45720" rIns="45720" anchor="ctr" anchorCtr="0"/>
          <a:p>
            <a:pPr marL="0" indent="0" algn="ctr" eaLnBrk="1" hangingPunct="1">
              <a:spcBef>
                <a:spcPct val="0"/>
              </a:spcBef>
              <a:buClrTx/>
              <a:buSzTx/>
              <a:buFontTx/>
              <a:buNone/>
            </a:pPr>
            <a:fld id="{9A0DB2DC-4C9A-4742-B13C-FB6460FD3503}" type="slidenum">
              <a:rPr lang="ja-JP" altLang="en-US" sz="1600" kern="1200" dirty="0">
                <a:solidFill>
                  <a:srgbClr val="A50021"/>
                </a:solidFill>
                <a:latin typeface="Arial" panose="020B0604020202020204" pitchFamily="34" charset="0"/>
                <a:ea typeface="MS PGothic" panose="020B0600070205080204" pitchFamily="34" charset="-128"/>
                <a:cs typeface="+mn-cs"/>
              </a:rPr>
            </a:fld>
            <a:endParaRPr lang="ja-JP" altLang="en-US" sz="1600" kern="1200" dirty="0">
              <a:solidFill>
                <a:srgbClr val="A50021"/>
              </a:solidFill>
              <a:latin typeface="Arial" panose="020B0604020202020204" pitchFamily="34" charset="0"/>
              <a:ea typeface="MS PGothic" panose="020B0600070205080204" pitchFamily="34" charset="-128"/>
              <a:cs typeface="+mn-cs"/>
            </a:endParaRPr>
          </a:p>
        </p:txBody>
      </p:sp>
      <p:pic>
        <p:nvPicPr>
          <p:cNvPr id="248836" name="图片 2"/>
          <p:cNvPicPr>
            <a:picLocks noChangeAspect="1"/>
          </p:cNvPicPr>
          <p:nvPr/>
        </p:nvPicPr>
        <p:blipFill>
          <a:blip r:embed="rId1"/>
          <a:srcRect r="3723"/>
          <a:stretch>
            <a:fillRect/>
          </a:stretch>
        </p:blipFill>
        <p:spPr>
          <a:xfrm>
            <a:off x="147638" y="1441450"/>
            <a:ext cx="3578225" cy="2833688"/>
          </a:xfrm>
          <a:prstGeom prst="rect">
            <a:avLst/>
          </a:prstGeom>
          <a:noFill/>
          <a:ln w="9525">
            <a:noFill/>
          </a:ln>
        </p:spPr>
      </p:pic>
      <p:pic>
        <p:nvPicPr>
          <p:cNvPr id="248837" name="图片 3"/>
          <p:cNvPicPr>
            <a:picLocks noChangeAspect="1"/>
          </p:cNvPicPr>
          <p:nvPr/>
        </p:nvPicPr>
        <p:blipFill>
          <a:blip r:embed="rId2"/>
          <a:stretch>
            <a:fillRect/>
          </a:stretch>
        </p:blipFill>
        <p:spPr>
          <a:xfrm>
            <a:off x="3738563" y="1454150"/>
            <a:ext cx="5443537" cy="2146300"/>
          </a:xfrm>
          <a:prstGeom prst="rect">
            <a:avLst/>
          </a:prstGeom>
          <a:noFill/>
          <a:ln w="9525">
            <a:noFill/>
          </a:ln>
        </p:spPr>
      </p:pic>
      <p:pic>
        <p:nvPicPr>
          <p:cNvPr id="248838" name="图片 4"/>
          <p:cNvPicPr>
            <a:picLocks noChangeAspect="1"/>
          </p:cNvPicPr>
          <p:nvPr/>
        </p:nvPicPr>
        <p:blipFill>
          <a:blip r:embed="rId3"/>
          <a:stretch>
            <a:fillRect/>
          </a:stretch>
        </p:blipFill>
        <p:spPr>
          <a:xfrm>
            <a:off x="4763" y="4287838"/>
            <a:ext cx="9013825" cy="763587"/>
          </a:xfrm>
          <a:prstGeom prst="rect">
            <a:avLst/>
          </a:prstGeom>
          <a:noFill/>
          <a:ln w="9525">
            <a:noFill/>
          </a:ln>
        </p:spPr>
      </p:pic>
      <p:pic>
        <p:nvPicPr>
          <p:cNvPr id="248839" name="图片 5"/>
          <p:cNvPicPr>
            <a:picLocks noChangeAspect="1"/>
          </p:cNvPicPr>
          <p:nvPr/>
        </p:nvPicPr>
        <p:blipFill>
          <a:blip r:embed="rId4"/>
          <a:stretch>
            <a:fillRect/>
          </a:stretch>
        </p:blipFill>
        <p:spPr>
          <a:xfrm>
            <a:off x="271463" y="5132388"/>
            <a:ext cx="2438400" cy="361950"/>
          </a:xfrm>
          <a:prstGeom prst="rect">
            <a:avLst/>
          </a:prstGeom>
          <a:noFill/>
          <a:ln w="9525">
            <a:noFill/>
          </a:ln>
        </p:spPr>
      </p:pic>
      <p:pic>
        <p:nvPicPr>
          <p:cNvPr id="248840" name="图片 1"/>
          <p:cNvPicPr>
            <a:picLocks noChangeAspect="1"/>
          </p:cNvPicPr>
          <p:nvPr/>
        </p:nvPicPr>
        <p:blipFill>
          <a:blip r:embed="rId5"/>
          <a:stretch>
            <a:fillRect/>
          </a:stretch>
        </p:blipFill>
        <p:spPr>
          <a:xfrm>
            <a:off x="271463" y="5518150"/>
            <a:ext cx="3690937" cy="298450"/>
          </a:xfrm>
          <a:prstGeom prst="rect">
            <a:avLst/>
          </a:prstGeom>
          <a:noFill/>
          <a:ln w="9525">
            <a:noFill/>
          </a:ln>
        </p:spPr>
      </p:pic>
      <p:grpSp>
        <p:nvGrpSpPr>
          <p:cNvPr id="248841" name="组合 7"/>
          <p:cNvGrpSpPr/>
          <p:nvPr/>
        </p:nvGrpSpPr>
        <p:grpSpPr>
          <a:xfrm>
            <a:off x="174625" y="5840413"/>
            <a:ext cx="3925888" cy="368300"/>
            <a:chOff x="165431" y="5970916"/>
            <a:chExt cx="3926075" cy="369332"/>
          </a:xfrm>
        </p:grpSpPr>
        <p:sp>
          <p:nvSpPr>
            <p:cNvPr id="248843" name="矩形 4"/>
            <p:cNvSpPr/>
            <p:nvPr/>
          </p:nvSpPr>
          <p:spPr>
            <a:xfrm>
              <a:off x="165431" y="5970916"/>
              <a:ext cx="3926075" cy="369332"/>
            </a:xfrm>
            <a:prstGeom prst="rect">
              <a:avLst/>
            </a:prstGeom>
            <a:solidFill>
              <a:schemeClr val="bg1"/>
            </a:solidFill>
            <a:ln w="9525">
              <a:noFill/>
            </a:ln>
          </p:spPr>
          <p:txBody>
            <a:bodyPr wrap="none">
              <a:spAutoFit/>
            </a:bodyPr>
            <a:p>
              <a:pPr eaLnBrk="1" hangingPunct="1">
                <a:spcBef>
                  <a:spcPct val="50000"/>
                </a:spcBef>
                <a:buClr>
                  <a:schemeClr val="accent2"/>
                </a:buClr>
              </a:pP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T(A)           [(2)</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(9)]</a:t>
              </a:r>
              <a:endParaRPr lang="zh-CN" altLang="en-US" dirty="0">
                <a:latin typeface="黑体" panose="02010609060101010101" pitchFamily="49" charset="-122"/>
                <a:ea typeface="黑体" panose="02010609060101010101" pitchFamily="49" charset="-122"/>
              </a:endParaRPr>
            </a:p>
          </p:txBody>
        </p:sp>
        <p:pic>
          <p:nvPicPr>
            <p:cNvPr id="248844" name="图片 6"/>
            <p:cNvPicPr>
              <a:picLocks noChangeAspect="1"/>
            </p:cNvPicPr>
            <p:nvPr/>
          </p:nvPicPr>
          <p:blipFill>
            <a:blip r:embed="rId6"/>
            <a:stretch>
              <a:fillRect/>
            </a:stretch>
          </p:blipFill>
          <p:spPr>
            <a:xfrm>
              <a:off x="914496" y="6108182"/>
              <a:ext cx="180952" cy="123810"/>
            </a:xfrm>
            <a:prstGeom prst="rect">
              <a:avLst/>
            </a:prstGeom>
            <a:noFill/>
            <a:ln w="9525">
              <a:noFill/>
            </a:ln>
          </p:spPr>
        </p:pic>
      </p:grpSp>
      <p:sp>
        <p:nvSpPr>
          <p:cNvPr id="248842" name="矩形 13"/>
          <p:cNvSpPr/>
          <p:nvPr/>
        </p:nvSpPr>
        <p:spPr>
          <a:xfrm>
            <a:off x="173038" y="6245225"/>
            <a:ext cx="4391025" cy="369888"/>
          </a:xfrm>
          <a:prstGeom prst="rect">
            <a:avLst/>
          </a:prstGeom>
          <a:solidFill>
            <a:schemeClr val="bg1"/>
          </a:solidFill>
          <a:ln w="9525">
            <a:noFill/>
          </a:ln>
        </p:spPr>
        <p:txBody>
          <a:bodyPr wrap="none">
            <a:spAutoFit/>
          </a:bodyPr>
          <a:p>
            <a:pPr eaLnBrk="1" hangingPunct="1">
              <a:spcBef>
                <a:spcPct val="50000"/>
              </a:spcBef>
              <a:buClr>
                <a:schemeClr val="accent2"/>
              </a:buClr>
            </a:pPr>
            <a:r>
              <a:rPr lang="en-US" altLang="zh-CN" dirty="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NIL           [(8)’</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0642" name="Group 1026"/>
          <p:cNvGrpSpPr/>
          <p:nvPr/>
        </p:nvGrpSpPr>
        <p:grpSpPr>
          <a:xfrm>
            <a:off x="457200" y="2590800"/>
            <a:ext cx="8001000" cy="3429000"/>
            <a:chOff x="576" y="1488"/>
            <a:chExt cx="4512" cy="2160"/>
          </a:xfrm>
        </p:grpSpPr>
        <p:sp>
          <p:nvSpPr>
            <p:cNvPr id="240646" name="AutoShape 1027"/>
            <p:cNvSpPr/>
            <p:nvPr/>
          </p:nvSpPr>
          <p:spPr>
            <a:xfrm>
              <a:off x="576" y="1488"/>
              <a:ext cx="3888" cy="2064"/>
            </a:xfrm>
            <a:prstGeom prst="rightArrowCallout">
              <a:avLst>
                <a:gd name="adj1" fmla="val 18796"/>
                <a:gd name="adj2" fmla="val 24564"/>
                <a:gd name="adj3" fmla="val 19186"/>
                <a:gd name="adj4" fmla="val 84130"/>
              </a:avLst>
            </a:prstGeom>
            <a:solidFill>
              <a:srgbClr val="CCFFCC"/>
            </a:solidFill>
            <a:ln w="9525" cap="flat" cmpd="sng">
              <a:solidFill>
                <a:schemeClr val="tx1"/>
              </a:solidFill>
              <a:prstDash val="solid"/>
              <a:miter/>
              <a:headEnd type="none" w="med" len="med"/>
              <a:tailEnd type="none" w="med" len="med"/>
            </a:ln>
          </p:spPr>
          <p:txBody>
            <a:bodyPr wrap="none" anchor="ctr" anchorCtr="0"/>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endParaRPr lang="zh-CN" altLang="en-US" sz="1800" b="1" dirty="0">
                <a:latin typeface="Arial" panose="020B0604020202020204" pitchFamily="34" charset="0"/>
                <a:ea typeface="宋体" panose="02010600030101010101" pitchFamily="2" charset="-122"/>
              </a:endParaRPr>
            </a:p>
          </p:txBody>
        </p:sp>
        <p:sp>
          <p:nvSpPr>
            <p:cNvPr id="240647" name="Text Box 1028"/>
            <p:cNvSpPr txBox="1"/>
            <p:nvPr/>
          </p:nvSpPr>
          <p:spPr>
            <a:xfrm>
              <a:off x="4560" y="1501"/>
              <a:ext cx="528" cy="2147"/>
            </a:xfrm>
            <a:prstGeom prst="rect">
              <a:avLst/>
            </a:prstGeom>
            <a:solidFill>
              <a:srgbClr val="FFFF99"/>
            </a:solidFill>
            <a:ln w="9525" cap="flat" cmpd="sng">
              <a:solidFill>
                <a:srgbClr val="808080"/>
              </a:solidFill>
              <a:prstDash val="solid"/>
              <a:miter/>
              <a:headEnd type="none" w="med" len="med"/>
              <a:tailEnd type="none" w="med" len="med"/>
            </a:ln>
          </p:spPr>
          <p:txBody>
            <a:bodyPr anchor="ctr" anchorCtr="1">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归</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结</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演</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绎</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推</a:t>
              </a:r>
              <a:endParaRPr lang="zh-CN" altLang="en-US" sz="2900" b="1" dirty="0">
                <a:latin typeface="Arial" panose="020B0604020202020204" pitchFamily="34" charset="0"/>
                <a:ea typeface="宋体" panose="02010600030101010101" pitchFamily="2" charset="-122"/>
              </a:endParaRPr>
            </a:p>
            <a:p>
              <a:pPr marL="0" lvl="0" indent="0" eaLnBrk="1" hangingPunct="1">
                <a:spcBef>
                  <a:spcPct val="30000"/>
                </a:spcBef>
                <a:buClrTx/>
                <a:buSzTx/>
                <a:buFontTx/>
                <a:buNone/>
              </a:pPr>
              <a:r>
                <a:rPr lang="zh-CN" altLang="en-US" sz="2900" b="1" dirty="0">
                  <a:latin typeface="Arial" panose="020B0604020202020204" pitchFamily="34" charset="0"/>
                  <a:ea typeface="宋体" panose="02010600030101010101" pitchFamily="2" charset="-122"/>
                </a:rPr>
                <a:t>理</a:t>
              </a:r>
              <a:endParaRPr lang="zh-CN" altLang="en-US" sz="2900" b="1" dirty="0">
                <a:latin typeface="Arial" panose="020B0604020202020204" pitchFamily="34" charset="0"/>
                <a:ea typeface="宋体" panose="02010600030101010101" pitchFamily="2" charset="-122"/>
              </a:endParaRPr>
            </a:p>
          </p:txBody>
        </p:sp>
      </p:grpSp>
      <p:sp>
        <p:nvSpPr>
          <p:cNvPr id="240643" name="Rectangle 1029"/>
          <p:cNvSpPr>
            <a:spLocks noGrp="1"/>
          </p:cNvSpPr>
          <p:nvPr>
            <p:ph type="title"/>
          </p:nvPr>
        </p:nvSpPr>
        <p:spPr/>
        <p:txBody>
          <a:bodyPr vert="horz" wrap="square" lIns="91440" tIns="45720" rIns="91440" bIns="45720" anchor="b" anchorCtr="0"/>
          <a:p>
            <a:pPr eaLnBrk="1" hangingPunct="1"/>
            <a:r>
              <a:rPr lang="zh-CN" altLang="en-US" sz="3600" kern="1200" dirty="0">
                <a:solidFill>
                  <a:srgbClr val="7B9899"/>
                </a:solidFill>
                <a:latin typeface="Times New Roman" panose="02020603050405020304" pitchFamily="18" charset="0"/>
                <a:ea typeface="黑体" panose="02010609060101010101" pitchFamily="49" charset="-122"/>
                <a:cs typeface="+mj-cs"/>
              </a:rPr>
              <a:t>第</a:t>
            </a:r>
            <a:r>
              <a:rPr lang="en-US" altLang="zh-CN" sz="3600" kern="1200" dirty="0">
                <a:solidFill>
                  <a:srgbClr val="7B9899"/>
                </a:solidFill>
                <a:latin typeface="Times New Roman" panose="02020603050405020304" pitchFamily="18" charset="0"/>
                <a:ea typeface="黑体" panose="02010609060101010101" pitchFamily="49" charset="-122"/>
                <a:cs typeface="+mj-cs"/>
              </a:rPr>
              <a:t>3</a:t>
            </a:r>
            <a:r>
              <a:rPr lang="zh-CN" altLang="en-US" sz="3600" kern="1200" dirty="0">
                <a:solidFill>
                  <a:srgbClr val="7B9899"/>
                </a:solidFill>
                <a:latin typeface="Times New Roman" panose="02020603050405020304" pitchFamily="18" charset="0"/>
                <a:ea typeface="黑体" panose="02010609060101010101" pitchFamily="49" charset="-122"/>
                <a:cs typeface="+mj-cs"/>
              </a:rPr>
              <a:t>章  确定性推理方法</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40644" name="Rectangle 1030"/>
          <p:cNvSpPr>
            <a:spLocks noGrp="1"/>
          </p:cNvSpPr>
          <p:nvPr>
            <p:ph sz="quarter" idx="1"/>
          </p:nvPr>
        </p:nvSpPr>
        <p:spPr>
          <a:xfrm>
            <a:off x="425450" y="1457325"/>
            <a:ext cx="8642350" cy="904875"/>
          </a:xfrm>
        </p:spPr>
        <p:txBody>
          <a:bodyPr vert="horz" wrap="square" lIns="91440" tIns="45720" rIns="91440" bIns="45720" anchor="t" anchorCtr="0"/>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3.1  </a:t>
            </a:r>
            <a:r>
              <a:rPr lang="zh-CN" altLang="en-US" sz="2800" b="1" dirty="0">
                <a:latin typeface="仿宋" panose="02010609060101010101" pitchFamily="49" charset="-122"/>
                <a:ea typeface="仿宋" panose="02010609060101010101" pitchFamily="49" charset="-122"/>
              </a:rPr>
              <a:t>推理的基本概念 </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3.2  </a:t>
            </a:r>
            <a:r>
              <a:rPr lang="zh-CN" altLang="en-US" sz="2800" b="1" dirty="0">
                <a:latin typeface="仿宋" panose="02010609060101010101" pitchFamily="49" charset="-122"/>
                <a:ea typeface="仿宋" panose="02010609060101010101" pitchFamily="49" charset="-122"/>
              </a:rPr>
              <a:t>自然演绎推理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3.3  </a:t>
            </a:r>
            <a:r>
              <a:rPr lang="zh-CN" altLang="en-US" sz="2800" b="1" dirty="0">
                <a:latin typeface="仿宋" panose="02010609060101010101" pitchFamily="49" charset="-122"/>
                <a:ea typeface="仿宋" panose="02010609060101010101" pitchFamily="49" charset="-122"/>
              </a:rPr>
              <a:t>谓词公式化为子句集的方法</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3.4  </a:t>
            </a:r>
            <a:r>
              <a:rPr lang="zh-CN" altLang="en-US" sz="2800" b="1" dirty="0">
                <a:latin typeface="仿宋" panose="02010609060101010101" pitchFamily="49" charset="-122"/>
                <a:ea typeface="仿宋" panose="02010609060101010101" pitchFamily="49" charset="-122"/>
              </a:rPr>
              <a:t>鲁宾逊归结原理</a:t>
            </a:r>
            <a:endParaRPr lang="zh-CN" altLang="en-US" sz="2800" b="1" dirty="0">
              <a:latin typeface="仿宋" panose="02010609060101010101" pitchFamily="49" charset="-122"/>
              <a:ea typeface="仿宋" panose="02010609060101010101" pitchFamily="49" charset="-122"/>
            </a:endParaRPr>
          </a:p>
          <a:p>
            <a:pPr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3.5  </a:t>
            </a:r>
            <a:r>
              <a:rPr lang="zh-CN" altLang="en-US" sz="2800" b="1" dirty="0">
                <a:latin typeface="仿宋" panose="02010609060101010101" pitchFamily="49" charset="-122"/>
                <a:ea typeface="仿宋" panose="02010609060101010101" pitchFamily="49" charset="-122"/>
              </a:rPr>
              <a:t>归结反演</a:t>
            </a:r>
            <a:endParaRPr lang="zh-CN" altLang="en-US" sz="2800" b="1" dirty="0">
              <a:latin typeface="仿宋" panose="02010609060101010101" pitchFamily="49" charset="-122"/>
              <a:ea typeface="仿宋" panose="02010609060101010101" pitchFamily="49" charset="-122"/>
            </a:endParaRPr>
          </a:p>
          <a:p>
            <a:pPr algn="l" eaLnBrk="1" hangingPunct="1">
              <a:lnSpc>
                <a:spcPct val="120000"/>
              </a:lnSpc>
              <a:buClr>
                <a:schemeClr val="accent1"/>
              </a:buClr>
              <a:buSzPct val="85000"/>
              <a:buFont typeface="Wingdings 2" panose="05020102010507070707" pitchFamily="18" charset="2"/>
            </a:pPr>
            <a:r>
              <a:rPr lang="en-US" altLang="zh-CN" sz="2800" b="1" dirty="0">
                <a:latin typeface="仿宋" panose="02010609060101010101" pitchFamily="49" charset="-122"/>
                <a:ea typeface="仿宋" panose="02010609060101010101" pitchFamily="49" charset="-122"/>
              </a:rPr>
              <a:t>3.6  应用归结反演求解问题 </a:t>
            </a:r>
            <a:endParaRPr lang="en-US" altLang="zh-CN" sz="2800" b="1" dirty="0">
              <a:latin typeface="仿宋" panose="02010609060101010101" pitchFamily="49" charset="-122"/>
              <a:ea typeface="仿宋" panose="02010609060101010101" pitchFamily="49" charset="-122"/>
            </a:endParaRPr>
          </a:p>
          <a:p>
            <a:pPr algn="l" eaLnBrk="1" hangingPunct="1">
              <a:lnSpc>
                <a:spcPct val="120000"/>
              </a:lnSpc>
              <a:buClr>
                <a:schemeClr val="accent1"/>
              </a:buClr>
              <a:buSzPct val="85000"/>
              <a:buFont typeface="Wingdings 2" panose="05020102010507070707" pitchFamily="18" charset="2"/>
            </a:pPr>
            <a:r>
              <a:rPr lang="zh-CN" altLang="en-US" sz="2800" b="1" dirty="0">
                <a:solidFill>
                  <a:srgbClr val="0000FF"/>
                </a:solidFill>
                <a:latin typeface="仿宋" panose="02010609060101010101" pitchFamily="49" charset="-122"/>
                <a:ea typeface="仿宋" panose="02010609060101010101" pitchFamily="49" charset="-122"/>
              </a:rPr>
              <a:t>3.7  归结策略</a:t>
            </a:r>
            <a:endParaRPr lang="zh-CN" altLang="en-US" sz="2800" b="1" dirty="0">
              <a:solidFill>
                <a:srgbClr val="0000FF"/>
              </a:solidFill>
              <a:latin typeface="仿宋" panose="02010609060101010101" pitchFamily="49" charset="-122"/>
              <a:ea typeface="仿宋" panose="02010609060101010101" pitchFamily="49" charset="-122"/>
            </a:endParaRPr>
          </a:p>
        </p:txBody>
      </p:sp>
      <p:sp>
        <p:nvSpPr>
          <p:cNvPr id="240645" name="灯片编号占位符 3"/>
          <p:cNvSpPr txBox="1">
            <a:spLocks noGrp="1"/>
          </p:cNvSpPr>
          <p:nvPr>
            <p:ph type="sldNum" sz="quarter" idx="4"/>
          </p:nvPr>
        </p:nvSpPr>
        <p:spPr>
          <a:xfrm>
            <a:off x="4362450" y="1082675"/>
            <a:ext cx="457200" cy="441325"/>
          </a:xfrm>
          <a:noFill/>
          <a:ln>
            <a:noFill/>
          </a:ln>
        </p:spPr>
        <p:txBody>
          <a:bodyPr lIns="45720" rIns="45720" anchor="ctr" anchorCtr="0"/>
          <a:p>
            <a:pPr marL="0" indent="0" algn="ctr" eaLnBrk="1" hangingPunct="1">
              <a:lnSpc>
                <a:spcPct val="120000"/>
              </a:lnSpc>
              <a:spcBef>
                <a:spcPct val="0"/>
              </a:spcBef>
              <a:buClrTx/>
              <a:buSzTx/>
              <a:buFontTx/>
              <a:buNone/>
            </a:pPr>
            <a:fld id="{9A0DB2DC-4C9A-4742-B13C-FB6460FD3503}" type="slidenum">
              <a:rPr lang="ja-JP" altLang="en-US" sz="1600" b="1" kern="1200" dirty="0">
                <a:solidFill>
                  <a:srgbClr val="7B9899"/>
                </a:solidFill>
                <a:latin typeface="Arial" panose="020B0604020202020204" pitchFamily="34" charset="0"/>
                <a:ea typeface="宋体" panose="02010600030101010101" pitchFamily="2" charset="-122"/>
                <a:cs typeface="+mn-cs"/>
              </a:rPr>
            </a:fld>
            <a:endParaRPr lang="ja-JP" altLang="en-US" sz="1600" b="1" kern="1200" dirty="0">
              <a:solidFill>
                <a:srgbClr val="7B9899"/>
              </a:solidFill>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Rectangle 2"/>
          <p:cNvSpPr>
            <a:spLocks noGrp="1"/>
          </p:cNvSpPr>
          <p:nvPr>
            <p:ph type="title"/>
          </p:nvPr>
        </p:nvSpPr>
        <p:spPr/>
        <p:txBody>
          <a:bodyPr vert="horz" wrap="square" lIns="91440" tIns="45720" rIns="91440" bIns="45720" anchor="b" anchorCtr="0"/>
          <a:p>
            <a:pPr eaLnBrk="1" hangingPunct="1"/>
            <a:r>
              <a:rPr lang="en-US" altLang="zh-CN" sz="3600" kern="1200" dirty="0">
                <a:solidFill>
                  <a:srgbClr val="7B9899"/>
                </a:solidFill>
                <a:latin typeface="Times New Roman" panose="02020603050405020304" pitchFamily="18" charset="0"/>
                <a:ea typeface="黑体" panose="02010609060101010101" pitchFamily="49" charset="-122"/>
                <a:cs typeface="+mj-cs"/>
              </a:rPr>
              <a:t>3.7  </a:t>
            </a:r>
            <a:r>
              <a:rPr lang="zh-CN" altLang="en-US" sz="3600" kern="1200" dirty="0">
                <a:solidFill>
                  <a:srgbClr val="7B9899"/>
                </a:solidFill>
                <a:latin typeface="Times New Roman" panose="02020603050405020304" pitchFamily="18" charset="0"/>
                <a:ea typeface="黑体" panose="02010609060101010101" pitchFamily="49" charset="-122"/>
                <a:cs typeface="+mj-cs"/>
              </a:rPr>
              <a:t>归结策略</a:t>
            </a:r>
            <a:endParaRPr lang="zh-CN" altLang="en-US" sz="3600" kern="1200" dirty="0">
              <a:solidFill>
                <a:srgbClr val="7B9899"/>
              </a:solidFill>
              <a:latin typeface="Times New Roman" panose="02020603050405020304" pitchFamily="18" charset="0"/>
              <a:ea typeface="黑体" panose="02010609060101010101" pitchFamily="49" charset="-122"/>
              <a:cs typeface="+mj-cs"/>
            </a:endParaRPr>
          </a:p>
        </p:txBody>
      </p:sp>
      <p:sp>
        <p:nvSpPr>
          <p:cNvPr id="249859" name="灯片编号占位符 3"/>
          <p:cNvSpPr txBox="1">
            <a:spLocks noGrp="1"/>
          </p:cNvSpPr>
          <p:nvPr>
            <p:ph type="sldNum" sz="quarter" idx="4"/>
          </p:nvPr>
        </p:nvSpPr>
        <p:spPr>
          <a:noFill/>
          <a:ln>
            <a:noFill/>
          </a:ln>
        </p:spPr>
        <p:txBody>
          <a:bodyPr lIns="45720" rIns="45720" anchor="ctr" anchorCtr="0"/>
          <a:p>
            <a:pPr marL="0" indent="0" algn="ctr" eaLnBrk="1" hangingPunct="1">
              <a:spcBef>
                <a:spcPct val="0"/>
              </a:spcBef>
              <a:buClrTx/>
              <a:buSzTx/>
              <a:buFontTx/>
              <a:buNone/>
            </a:pPr>
            <a:fld id="{9A0DB2DC-4C9A-4742-B13C-FB6460FD3503}" type="slidenum">
              <a:rPr lang="ja-JP" altLang="en-US" sz="1600" kern="1200" dirty="0">
                <a:solidFill>
                  <a:srgbClr val="A50021"/>
                </a:solidFill>
                <a:latin typeface="Arial" panose="020B0604020202020204" pitchFamily="34" charset="0"/>
                <a:ea typeface="MS PGothic" panose="020B0600070205080204" pitchFamily="34" charset="-128"/>
                <a:cs typeface="+mn-cs"/>
              </a:rPr>
            </a:fld>
            <a:endParaRPr lang="ja-JP" altLang="en-US" sz="1600" kern="1200" dirty="0">
              <a:solidFill>
                <a:srgbClr val="A50021"/>
              </a:solidFill>
              <a:latin typeface="Arial" panose="020B0604020202020204" pitchFamily="34" charset="0"/>
              <a:ea typeface="MS PGothic" panose="020B0600070205080204" pitchFamily="34" charset="-128"/>
              <a:cs typeface="+mn-cs"/>
            </a:endParaRPr>
          </a:p>
        </p:txBody>
      </p:sp>
      <p:sp>
        <p:nvSpPr>
          <p:cNvPr id="249860" name="文本框 2"/>
          <p:cNvSpPr txBox="1"/>
          <p:nvPr/>
        </p:nvSpPr>
        <p:spPr>
          <a:xfrm>
            <a:off x="279400" y="1447800"/>
            <a:ext cx="8421688" cy="2306638"/>
          </a:xfrm>
          <a:prstGeom prst="rect">
            <a:avLst/>
          </a:prstGeom>
          <a:solidFill>
            <a:schemeClr val="bg1"/>
          </a:solidFill>
          <a:ln w="9525">
            <a:noFill/>
          </a:ln>
        </p:spPr>
        <p:txBody>
          <a:bodyPr>
            <a:spAutoFit/>
          </a:bodyPr>
          <a:lst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b="0" kern="1200">
                <a:solidFill>
                  <a:schemeClr val="tx1"/>
                </a:solidFill>
                <a:latin typeface="+mn-lt"/>
                <a:ea typeface="+mn-ea"/>
                <a:cs typeface="+mn-cs"/>
              </a:defRPr>
            </a:lvl1pPr>
            <a:lvl2pPr marL="548005"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stStyle>
          <a:p>
            <a:pPr marL="0" lvl="0" indent="0" eaLnBrk="1" hangingPunct="1">
              <a:lnSpc>
                <a:spcPct val="150000"/>
              </a:lnSpc>
              <a:spcBef>
                <a:spcPct val="0"/>
              </a:spcBef>
              <a:buClrTx/>
              <a:buSzTx/>
              <a:buFontTx/>
              <a:buNone/>
            </a:pPr>
            <a:r>
              <a:rPr lang="zh-CN" altLang="en-US" sz="2400" b="1" dirty="0">
                <a:latin typeface="Arial" panose="020B0604020202020204" pitchFamily="34" charset="0"/>
                <a:ea typeface="宋体" panose="02010600030101010101" pitchFamily="2" charset="-122"/>
              </a:rPr>
              <a:t>对子句进行归结时</a:t>
            </a:r>
            <a:endParaRPr lang="zh-CN" altLang="en-US" sz="2400" b="1" dirty="0">
              <a:latin typeface="Arial" panose="020B0604020202020204" pitchFamily="34" charset="0"/>
              <a:ea typeface="宋体" panose="02010600030101010101" pitchFamily="2" charset="-122"/>
            </a:endParaRPr>
          </a:p>
          <a:p>
            <a:pPr marL="0" lvl="0" indent="0" eaLnBrk="1" hangingPunct="1">
              <a:lnSpc>
                <a:spcPct val="150000"/>
              </a:lnSpc>
              <a:spcBef>
                <a:spcPct val="0"/>
              </a:spcBef>
              <a:buClrTx/>
              <a:buSzTx/>
              <a:buFontTx/>
              <a:buNone/>
            </a:pPr>
            <a:r>
              <a:rPr lang="zh-CN" altLang="en-US" sz="2400" b="1" dirty="0">
                <a:latin typeface="Arial" panose="020B0604020202020204" pitchFamily="34" charset="0"/>
                <a:ea typeface="宋体" panose="02010600030101010101" pitchFamily="2" charset="-122"/>
              </a:rPr>
              <a:t>关键的一步是从子句集找出可进行归结的一对子句，由于不知道哪两个子句可以进行归结，更不知道通过哪些子句进行归结可以尽快得到空子句。</a:t>
            </a:r>
            <a:endParaRPr lang="zh-CN" altLang="en-US" sz="2400" b="1" dirty="0">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4138613" y="3275965"/>
            <a:ext cx="4562475" cy="3059113"/>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9622,&quot;width&quot;:8038}"/>
</p:tagLst>
</file>

<file path=ppt/tags/tag2.xml><?xml version="1.0" encoding="utf-8"?>
<p:tagLst xmlns:p="http://schemas.openxmlformats.org/presentationml/2006/main">
  <p:tag name="KSO_WM_UNIT_PLACING_PICTURE_USER_VIEWPORT" val="{&quot;height&quot;:3870,&quot;width&quot;:8790}"/>
</p:tagLst>
</file>

<file path=ppt/tags/tag3.xml><?xml version="1.0" encoding="utf-8"?>
<p:tagLst xmlns:p="http://schemas.openxmlformats.org/presentationml/2006/main">
  <p:tag name="COMMONDATA" val="eyJoZGlkIjoiY2UxMWJlOTJhNjVkNzZhYjRlZTU5MjUxM2EyMDYzN2MifQ=="/>
  <p:tag name="KSO_WPP_MARK_KEY" val="2dad4dfb-5cb8-49b7-976b-6acfcf7d5ded"/>
</p:tagLst>
</file>

<file path=ppt/theme/_rels/them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_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4_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5_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6_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7_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rgbClr val="9933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2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18823</Words>
  <Application>WPS 演示</Application>
  <PresentationFormat>全屏显示(4:3)</PresentationFormat>
  <Paragraphs>1535</Paragraphs>
  <Slides>111</Slides>
  <Notes>5</Notes>
  <HiddenSlides>0</HiddenSlides>
  <MMClips>0</MMClips>
  <ScaleCrop>false</ScaleCrop>
  <HeadingPairs>
    <vt:vector size="8" baseType="variant">
      <vt:variant>
        <vt:lpstr>已用的字体</vt:lpstr>
      </vt:variant>
      <vt:variant>
        <vt:i4>19</vt:i4>
      </vt:variant>
      <vt:variant>
        <vt:lpstr>主题</vt:lpstr>
      </vt:variant>
      <vt:variant>
        <vt:i4>39</vt:i4>
      </vt:variant>
      <vt:variant>
        <vt:lpstr>嵌入 OLE 服务器</vt:lpstr>
      </vt:variant>
      <vt:variant>
        <vt:i4>159</vt:i4>
      </vt:variant>
      <vt:variant>
        <vt:lpstr>幻灯片标题</vt:lpstr>
      </vt:variant>
      <vt:variant>
        <vt:i4>111</vt:i4>
      </vt:variant>
    </vt:vector>
  </HeadingPairs>
  <TitlesOfParts>
    <vt:vector size="328" baseType="lpstr">
      <vt:lpstr>Arial</vt:lpstr>
      <vt:lpstr>宋体</vt:lpstr>
      <vt:lpstr>Wingdings</vt:lpstr>
      <vt:lpstr>MS PGothic</vt:lpstr>
      <vt:lpstr>Georgia</vt:lpstr>
      <vt:lpstr>方正舒体</vt:lpstr>
      <vt:lpstr>Wingdings 2</vt:lpstr>
      <vt:lpstr>Wingdings 2</vt:lpstr>
      <vt:lpstr>Times New Roman</vt:lpstr>
      <vt:lpstr>黑体</vt:lpstr>
      <vt:lpstr>仿宋</vt:lpstr>
      <vt:lpstr>微软雅黑</vt:lpstr>
      <vt:lpstr>Arial Unicode MS</vt:lpstr>
      <vt:lpstr>华文新魏</vt:lpstr>
      <vt:lpstr>仿宋_GB2312</vt:lpstr>
      <vt:lpstr>Symbol</vt:lpstr>
      <vt:lpstr>Wingdings</vt:lpstr>
      <vt:lpstr>Tahoma</vt:lpstr>
      <vt:lpstr>Batang</vt:lpstr>
      <vt:lpstr>wasedaSample5</vt:lpstr>
      <vt:lpstr>1_wasedaSample5</vt:lpstr>
      <vt:lpstr>2_wasedaSample5</vt:lpstr>
      <vt:lpstr>3_wasedaSample5</vt:lpstr>
      <vt:lpstr>4_wasedaSample5</vt:lpstr>
      <vt:lpstr>5_wasedaSample5</vt:lpstr>
      <vt:lpstr>6_wasedaSample5</vt:lpstr>
      <vt:lpstr>7_wasedaSample5</vt:lpstr>
      <vt:lpstr>8_wasedaSample5</vt:lpstr>
      <vt:lpstr>9_wasedaSample5</vt:lpstr>
      <vt:lpstr>10_wasedaSample5</vt:lpstr>
      <vt:lpstr>11_wasedaSample5</vt:lpstr>
      <vt:lpstr>12_wasedaSample5</vt:lpstr>
      <vt:lpstr>13_wasedaSample5</vt:lpstr>
      <vt:lpstr>14_wasedaSample5</vt:lpstr>
      <vt:lpstr>15_wasedaSample5</vt:lpstr>
      <vt:lpstr>16_wasedaSample5</vt:lpstr>
      <vt:lpstr>17_wasedaSample5</vt:lpstr>
      <vt:lpstr>18_wasedaSample5</vt:lpstr>
      <vt:lpstr>19_wasedaSample5</vt:lpstr>
      <vt:lpstr>20_wasedaSample5</vt:lpstr>
      <vt:lpstr>21_wasedaSample5</vt:lpstr>
      <vt:lpstr>22_wasedaSample5</vt:lpstr>
      <vt:lpstr>23_wasedaSample5</vt:lpstr>
      <vt:lpstr>24_wasedaSample5</vt:lpstr>
      <vt:lpstr>25_wasedaSample5</vt:lpstr>
      <vt:lpstr>26_wasedaSample5</vt:lpstr>
      <vt:lpstr>27_wasedaSample5</vt:lpstr>
      <vt:lpstr>28_wasedaSample5</vt:lpstr>
      <vt:lpstr>29_wasedaSample5</vt:lpstr>
      <vt:lpstr>30_wasedaSample5</vt:lpstr>
      <vt:lpstr>31_wasedaSample5</vt:lpstr>
      <vt:lpstr>32_wasedaSample5</vt:lpstr>
      <vt:lpstr>2_市镇</vt:lpstr>
      <vt:lpstr>4_市镇</vt:lpstr>
      <vt:lpstr>5_市镇</vt:lpstr>
      <vt:lpstr>6_市镇</vt:lpstr>
      <vt:lpstr>7_市镇</vt:lpstr>
      <vt:lpstr>市镇</vt:lpstr>
      <vt:lpstr>SmartDraw.2</vt:lpstr>
      <vt:lpstr>Equation.3</vt:lpstr>
      <vt:lpstr>Equation.3</vt:lpstr>
      <vt:lpstr>Equation.3</vt:lpstr>
      <vt:lpstr>Equation.3</vt:lpstr>
      <vt:lpstr>Equation.3</vt:lpstr>
      <vt:lpstr>Equation.3</vt:lpstr>
      <vt:lpstr>Equation.3</vt:lpstr>
      <vt:lpstr>Equation.3</vt:lpstr>
      <vt:lpstr>Equation.3</vt:lpstr>
      <vt:lpstr>Equation.3</vt:lpstr>
      <vt:lpstr>SmartDraw.2</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SmartDraw.2</vt:lpstr>
      <vt:lpstr>Equation.3</vt:lpstr>
      <vt:lpstr>Equation.3</vt:lpstr>
      <vt:lpstr>Equation.3</vt:lpstr>
      <vt:lpstr>Equation.3</vt:lpstr>
      <vt:lpstr>Equation.3</vt:lpstr>
      <vt:lpstr>Equation.3</vt:lpstr>
      <vt:lpstr>Equation.3</vt:lpstr>
      <vt:lpstr>Equation.3</vt:lpstr>
      <vt:lpstr>Equation.3</vt:lpstr>
      <vt:lpstr>Equation.3</vt:lpstr>
      <vt:lpstr>SmartDraw.2</vt:lpstr>
      <vt:lpstr>Equation.3</vt:lpstr>
      <vt:lpstr>Equation.3</vt:lpstr>
      <vt:lpstr>Equation.3</vt:lpstr>
      <vt:lpstr>Equation.3</vt:lpstr>
      <vt:lpstr>Equation.3</vt:lpstr>
      <vt:lpstr>Equation.3</vt:lpstr>
      <vt:lpstr>Equation.3</vt:lpstr>
      <vt:lpstr>Equation.3</vt:lpstr>
      <vt:lpstr>Equation.3</vt:lpstr>
      <vt:lpstr>Equation.3</vt:lpstr>
      <vt:lpstr>SmartDraw.2</vt:lpstr>
      <vt:lpstr>Equation.3</vt:lpstr>
      <vt:lpstr>Equation.3</vt:lpstr>
      <vt:lpstr>Equation.3</vt:lpstr>
      <vt:lpstr>Equation.3</vt:lpstr>
      <vt:lpstr>Equation.3</vt:lpstr>
      <vt:lpstr>Equation.3</vt:lpstr>
      <vt:lpstr>Equation.3</vt:lpstr>
      <vt:lpstr>Equation.3</vt:lpstr>
      <vt:lpstr>Equation.3</vt:lpstr>
      <vt:lpstr>Equation.3</vt:lpstr>
      <vt:lpstr>SmartDraw.2</vt:lpstr>
      <vt:lpstr>Equation.3</vt:lpstr>
      <vt:lpstr>Equation.3</vt:lpstr>
      <vt:lpstr>Equation.3</vt:lpstr>
      <vt:lpstr>Equation.3</vt:lpstr>
      <vt:lpstr>Equation.3</vt:lpstr>
      <vt:lpstr>Equation.3</vt:lpstr>
      <vt:lpstr>Equation.3</vt:lpstr>
      <vt:lpstr>Equation.3</vt:lpstr>
      <vt:lpstr>Equation.3</vt:lpstr>
      <vt:lpstr>Equation.3</vt:lpstr>
      <vt:lpstr>SmartDraw.2</vt:lpstr>
      <vt:lpstr>Equation.3</vt:lpstr>
      <vt:lpstr>Equation.3</vt:lpstr>
      <vt:lpstr>Equation.3</vt:lpstr>
      <vt:lpstr>Equation.3</vt:lpstr>
      <vt:lpstr>Equation.3</vt:lpstr>
      <vt:lpstr>Equation.3</vt:lpstr>
      <vt:lpstr>Equation.3</vt:lpstr>
      <vt:lpstr>Equation.3</vt:lpstr>
      <vt:lpstr>Equation.3</vt:lpstr>
      <vt:lpstr>Equation.3</vt:lpstr>
      <vt:lpstr>SmartDraw.2</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第 3 章   确定性推理方法</vt:lpstr>
      <vt:lpstr>第3章  确定性推理方法</vt:lpstr>
      <vt:lpstr>第3章  确定性推理方法</vt:lpstr>
      <vt:lpstr>第3章  确定性推理方法</vt:lpstr>
      <vt:lpstr>3.1  推理的基本概念</vt:lpstr>
      <vt:lpstr>3.1.1  推理的定义</vt:lpstr>
      <vt:lpstr>3.1  推理的基本概念</vt:lpstr>
      <vt:lpstr>3.1.2  推理方式及其分类</vt:lpstr>
      <vt:lpstr>3.1.2  推理方式及其分类</vt:lpstr>
      <vt:lpstr>PowerPoint 演示文稿</vt:lpstr>
      <vt:lpstr>3.1.2  推理方式及其分类</vt:lpstr>
      <vt:lpstr>3.1.2  推理方式及其分类</vt:lpstr>
      <vt:lpstr>3.1.2  推理方式及其分类</vt:lpstr>
      <vt:lpstr>3.1.2  推理方式及其分类</vt:lpstr>
      <vt:lpstr>3.1.2  推理方式及其分类</vt:lpstr>
      <vt:lpstr>3.1.2  推理方式及其分类</vt:lpstr>
      <vt:lpstr>3.1  推理的基本概念</vt:lpstr>
      <vt:lpstr>3.1.3  推理的方向</vt:lpstr>
      <vt:lpstr>3.1.3  推理的方向</vt:lpstr>
      <vt:lpstr>PowerPoint 演示文稿</vt:lpstr>
      <vt:lpstr>PowerPoint 演示文稿</vt:lpstr>
      <vt:lpstr>3.1.3  推理的方向</vt:lpstr>
      <vt:lpstr>3.1.3  推理的方向</vt:lpstr>
      <vt:lpstr>PowerPoint 演示文稿</vt:lpstr>
      <vt:lpstr>PowerPoint 演示文稿</vt:lpstr>
      <vt:lpstr>3.1.3  推理的方向</vt:lpstr>
      <vt:lpstr>3.1.3  推理的方向</vt:lpstr>
      <vt:lpstr>PowerPoint 演示文稿</vt:lpstr>
      <vt:lpstr>PowerPoint 演示文稿</vt:lpstr>
      <vt:lpstr>3.1.3  推理的方向</vt:lpstr>
      <vt:lpstr>3.1  推理的基本概念</vt:lpstr>
      <vt:lpstr>3.1.4  冲突消解策略</vt:lpstr>
      <vt:lpstr>3.1.4  冲突消解策略</vt:lpstr>
      <vt:lpstr>3.1.4  冲突消解策略</vt:lpstr>
      <vt:lpstr>3.1.4  冲突消解策略</vt:lpstr>
      <vt:lpstr>第3章  确定性推理方法</vt:lpstr>
      <vt:lpstr>3.2  自然演绎推理</vt:lpstr>
      <vt:lpstr>3.2  自然演绎推理</vt:lpstr>
      <vt:lpstr>3.2  自然演绎推理</vt:lpstr>
      <vt:lpstr>3.2  自然演绎推理</vt:lpstr>
      <vt:lpstr>3.2  自然演绎推理</vt:lpstr>
      <vt:lpstr>3.2  自然演绎推理</vt:lpstr>
      <vt:lpstr>3.2  自然演绎推理</vt:lpstr>
      <vt:lpstr>3.2  自然演绎推理</vt:lpstr>
      <vt:lpstr>第3章  确定性推理方法</vt:lpstr>
      <vt:lpstr>归结演绎推理</vt:lpstr>
      <vt:lpstr>归 结 演 绎 推 理</vt:lpstr>
      <vt:lpstr>PowerPoint 演示文稿</vt:lpstr>
      <vt:lpstr>3.3  谓词公式化为子句集的方法</vt:lpstr>
      <vt:lpstr>3.3  谓词公式化为子句集的方法</vt:lpstr>
      <vt:lpstr>PowerPoint 演示文稿</vt:lpstr>
      <vt:lpstr>3.3  谓词公式化为子句集的方法</vt:lpstr>
      <vt:lpstr>3.3  谓词公式化为子句集的方法</vt:lpstr>
      <vt:lpstr>PowerPoint 演示文稿</vt:lpstr>
      <vt:lpstr>PowerPoint 演示文稿</vt:lpstr>
      <vt:lpstr>PowerPoint 演示文稿</vt:lpstr>
      <vt:lpstr>PowerPoint 演示文稿</vt:lpstr>
      <vt:lpstr>PowerPoint 演示文稿</vt:lpstr>
      <vt:lpstr>第3章  确定性推理方法</vt:lpstr>
      <vt:lpstr>3.4 鲁宾逊归结原理</vt:lpstr>
      <vt:lpstr>3.4  鲁宾逊归结原理</vt:lpstr>
      <vt:lpstr>3.4  鲁宾逊归结原理</vt:lpstr>
      <vt:lpstr>3.4  鲁宾逊归结原理</vt:lpstr>
      <vt:lpstr>3.4  鲁宾逊归结原理</vt:lpstr>
      <vt:lpstr>3.4  鲁宾逊归结原理</vt:lpstr>
      <vt:lpstr>3.4  鲁宾逊归结原理</vt:lpstr>
      <vt:lpstr>3.4  鲁宾逊归结原理</vt:lpstr>
      <vt:lpstr>PowerPoint 演示文稿</vt:lpstr>
      <vt:lpstr>PowerPoint 演示文稿</vt:lpstr>
      <vt:lpstr>3.4  鲁宾逊归结原理</vt:lpstr>
      <vt:lpstr>3.4  鲁宾逊归结原理</vt:lpstr>
      <vt:lpstr>PowerPoint 演示文稿</vt:lpstr>
      <vt:lpstr>PowerPoint 演示文稿</vt:lpstr>
      <vt:lpstr>PowerPoint 演示文稿</vt:lpstr>
      <vt:lpstr>PowerPoint 演示文稿</vt:lpstr>
      <vt:lpstr>PowerPoint 演示文稿</vt:lpstr>
      <vt:lpstr>3.4  鲁宾逊归结原理</vt:lpstr>
      <vt:lpstr>3.4  鲁宾逊归结原理</vt:lpstr>
      <vt:lpstr>PowerPoint 演示文稿</vt:lpstr>
      <vt:lpstr>PowerPoint 演示文稿</vt:lpstr>
      <vt:lpstr>3.4  鲁宾逊归结原理</vt:lpstr>
      <vt:lpstr>第3章  确定性推理方法</vt:lpstr>
      <vt:lpstr>PowerPoint 演示文稿</vt:lpstr>
      <vt:lpstr>3.5  归结反演</vt:lpstr>
      <vt:lpstr>PowerPoint 演示文稿</vt:lpstr>
      <vt:lpstr>3.5  归结反演</vt:lpstr>
      <vt:lpstr>PowerPoint 演示文稿</vt:lpstr>
      <vt:lpstr>PowerPoint 演示文稿</vt:lpstr>
      <vt:lpstr>第3章  确定性推理方法</vt:lpstr>
      <vt:lpstr>3.6  应用归结原理求解问题</vt:lpstr>
      <vt:lpstr>3.6  应用归结原理求解问题</vt:lpstr>
      <vt:lpstr>3.6  应用归结原理求解问题</vt:lpstr>
      <vt:lpstr>3.6  应用归结原理求解问题</vt:lpstr>
      <vt:lpstr>3.6  应用归结原理求解问题</vt:lpstr>
      <vt:lpstr>3.6  应用归结原理求解问题</vt:lpstr>
      <vt:lpstr>3.6  应用归结原理求解问题</vt:lpstr>
      <vt:lpstr>3.6  应用归结原理求解问题</vt:lpstr>
      <vt:lpstr>第3章  确定性推理方法</vt:lpstr>
      <vt:lpstr>3.7  归结策略</vt:lpstr>
      <vt:lpstr>3.7  归结策略</vt:lpstr>
      <vt:lpstr>3.7  归结策略</vt:lpstr>
      <vt:lpstr>3.7  归结策略</vt:lpstr>
      <vt:lpstr>3.7  归结策略</vt:lpstr>
      <vt:lpstr>3.7  归结策略</vt:lpstr>
      <vt:lpstr>3.7  归结策略</vt:lpstr>
      <vt:lpstr>3.7  归结策略</vt:lpstr>
      <vt:lpstr>3.7  归结策略</vt:lpstr>
      <vt:lpstr>3.7  归结策略</vt:lpstr>
      <vt:lpstr>3.7  归结策略</vt:lpstr>
      <vt:lpstr>3.7  归结策略</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梁晓莉</cp:lastModifiedBy>
  <cp:revision>1050</cp:revision>
  <dcterms:created xsi:type="dcterms:W3CDTF">2020-10-03T07:56:00Z</dcterms:created>
  <dcterms:modified xsi:type="dcterms:W3CDTF">2022-10-13T09:11:18Z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2052-11.1.0.12358</vt:lpwstr>
  </property>
  <property fmtid="{D5CDD505-2E9C-101B-9397-08002B2CF9AE}" pid="4" name="ICV">
    <vt:lpwstr>60FFA98519C547A59C5029AC0C4F7E69</vt:lpwstr>
  </property>
</Properties>
</file>